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udiowide"/>
      <p:regular r:id="rId48"/>
    </p:embeddedFont>
    <p:embeddedFont>
      <p:font typeface="Raleway"/>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Bebas Neue"/>
      <p:regular r:id="rId63"/>
    </p:embeddedFont>
    <p:embeddedFont>
      <p:font typeface="Proxima Nova Semibold"/>
      <p:regular r:id="rId64"/>
      <p:bold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1E623C-DE61-4B54-A8E1-966714FBA27A}">
  <a:tblStyle styleId="{6A1E623C-DE61-4B54-A8E1-966714FBA2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BC70A1-A394-41EB-9F77-307F695A153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udiowide-regular.fntdata"/><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pen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BebasNeue-regular.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OpenSans-bold.fntdata"/><Relationship Id="rId23" Type="http://schemas.openxmlformats.org/officeDocument/2006/relationships/slide" Target="slides/slide17.xml"/><Relationship Id="rId67" Type="http://schemas.openxmlformats.org/officeDocument/2006/relationships/font" Target="fonts/OpenSans-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ProximaNova-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910c9cff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910c9cff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910c9cff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910c9cff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910c9cff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910c9cf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04f468eb89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04f468eb89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f9f815607b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f9f815607b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f9f815607b_0_1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f9f815607b_0_1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f9f815607b_0_1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f9f815607b_0_1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f9f815607b_0_1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f9f815607b_0_1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f9f815607b_0_1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f9f815607b_0_1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f9f815607b_0_1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f9f815607b_0_1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1f9f815607b_0_1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1f9f815607b_0_1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g1f9f815607b_0_13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0" name="Google Shape;4420;g1f9f815607b_0_13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7" name="Shape 4837"/>
        <p:cNvGrpSpPr/>
        <p:nvPr/>
      </p:nvGrpSpPr>
      <p:grpSpPr>
        <a:xfrm>
          <a:off x="0" y="0"/>
          <a:ext cx="0" cy="0"/>
          <a:chOff x="0" y="0"/>
          <a:chExt cx="0" cy="0"/>
        </a:xfrm>
      </p:grpSpPr>
      <p:sp>
        <p:nvSpPr>
          <p:cNvPr id="4838" name="Google Shape;4838;g1f9f815607b_0_14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9" name="Google Shape;4839;g1f9f815607b_0_14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1f9f815607b_0_1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1f9f815607b_0_1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2" name="Shape 5412"/>
        <p:cNvGrpSpPr/>
        <p:nvPr/>
      </p:nvGrpSpPr>
      <p:grpSpPr>
        <a:xfrm>
          <a:off x="0" y="0"/>
          <a:ext cx="0" cy="0"/>
          <a:chOff x="0" y="0"/>
          <a:chExt cx="0" cy="0"/>
        </a:xfrm>
      </p:grpSpPr>
      <p:sp>
        <p:nvSpPr>
          <p:cNvPr id="5413" name="Google Shape;5413;g1f9f815607b_0_14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4" name="Google Shape;5414;g1f9f815607b_0_14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2" name="Shape 5792"/>
        <p:cNvGrpSpPr/>
        <p:nvPr/>
      </p:nvGrpSpPr>
      <p:grpSpPr>
        <a:xfrm>
          <a:off x="0" y="0"/>
          <a:ext cx="0" cy="0"/>
          <a:chOff x="0" y="0"/>
          <a:chExt cx="0" cy="0"/>
        </a:xfrm>
      </p:grpSpPr>
      <p:sp>
        <p:nvSpPr>
          <p:cNvPr id="5793" name="Google Shape;5793;g1f9f815607b_0_1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4" name="Google Shape;5794;g1f9f815607b_0_1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1f9f815607b_0_15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1f9f815607b_0_15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9" name="Shape 6579"/>
        <p:cNvGrpSpPr/>
        <p:nvPr/>
      </p:nvGrpSpPr>
      <p:grpSpPr>
        <a:xfrm>
          <a:off x="0" y="0"/>
          <a:ext cx="0" cy="0"/>
          <a:chOff x="0" y="0"/>
          <a:chExt cx="0" cy="0"/>
        </a:xfrm>
      </p:grpSpPr>
      <p:sp>
        <p:nvSpPr>
          <p:cNvPr id="6580" name="Google Shape;6580;g1f9f815607b_0_16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1" name="Google Shape;6581;g1f9f815607b_0_16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9" name="Shape 7089"/>
        <p:cNvGrpSpPr/>
        <p:nvPr/>
      </p:nvGrpSpPr>
      <p:grpSpPr>
        <a:xfrm>
          <a:off x="0" y="0"/>
          <a:ext cx="0" cy="0"/>
          <a:chOff x="0" y="0"/>
          <a:chExt cx="0" cy="0"/>
        </a:xfrm>
      </p:grpSpPr>
      <p:sp>
        <p:nvSpPr>
          <p:cNvPr id="7090" name="Google Shape;7090;g1f9f815607b_0_16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1" name="Google Shape;7091;g1f9f815607b_0_16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9" name="Shape 7709"/>
        <p:cNvGrpSpPr/>
        <p:nvPr/>
      </p:nvGrpSpPr>
      <p:grpSpPr>
        <a:xfrm>
          <a:off x="0" y="0"/>
          <a:ext cx="0" cy="0"/>
          <a:chOff x="0" y="0"/>
          <a:chExt cx="0" cy="0"/>
        </a:xfrm>
      </p:grpSpPr>
      <p:sp>
        <p:nvSpPr>
          <p:cNvPr id="7710" name="Google Shape;7710;g1f9f815607b_0_17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1" name="Google Shape;7711;g1f9f815607b_0_17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3" name="Shape 8303"/>
        <p:cNvGrpSpPr/>
        <p:nvPr/>
      </p:nvGrpSpPr>
      <p:grpSpPr>
        <a:xfrm>
          <a:off x="0" y="0"/>
          <a:ext cx="0" cy="0"/>
          <a:chOff x="0" y="0"/>
          <a:chExt cx="0" cy="0"/>
        </a:xfrm>
      </p:grpSpPr>
      <p:sp>
        <p:nvSpPr>
          <p:cNvPr id="8304" name="Google Shape;8304;g1f9f815607b_0_17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5" name="Google Shape;8305;g1f9f815607b_0_17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4" name="Shape 8624"/>
        <p:cNvGrpSpPr/>
        <p:nvPr/>
      </p:nvGrpSpPr>
      <p:grpSpPr>
        <a:xfrm>
          <a:off x="0" y="0"/>
          <a:ext cx="0" cy="0"/>
          <a:chOff x="0" y="0"/>
          <a:chExt cx="0" cy="0"/>
        </a:xfrm>
      </p:grpSpPr>
      <p:sp>
        <p:nvSpPr>
          <p:cNvPr id="8625" name="Google Shape;8625;g1f9f815607b_0_18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6" name="Google Shape;8626;g1f9f815607b_0_18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2" name="Shape 8932"/>
        <p:cNvGrpSpPr/>
        <p:nvPr/>
      </p:nvGrpSpPr>
      <p:grpSpPr>
        <a:xfrm>
          <a:off x="0" y="0"/>
          <a:ext cx="0" cy="0"/>
          <a:chOff x="0" y="0"/>
          <a:chExt cx="0" cy="0"/>
        </a:xfrm>
      </p:grpSpPr>
      <p:sp>
        <p:nvSpPr>
          <p:cNvPr id="8933" name="Google Shape;8933;g1f9f815607b_0_20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4" name="Google Shape;8934;g1f9f815607b_0_20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910c9cff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910c9cff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910c9cff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910c9cff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68075" y="-1084549"/>
            <a:ext cx="2980848" cy="2842432"/>
            <a:chOff x="-1068075" y="-1084549"/>
            <a:chExt cx="2980848" cy="2842432"/>
          </a:xfrm>
        </p:grpSpPr>
        <p:sp>
          <p:nvSpPr>
            <p:cNvPr id="10" name="Google Shape;10;p2"/>
            <p:cNvSpPr/>
            <p:nvPr/>
          </p:nvSpPr>
          <p:spPr>
            <a:xfrm rot="-2014302">
              <a:off x="-751385" y="-590085"/>
              <a:ext cx="2347469" cy="1853503"/>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2014335">
              <a:off x="-531927" y="-377762"/>
              <a:ext cx="1809650" cy="1428855"/>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7178917" y="-1177477"/>
            <a:ext cx="2911372" cy="2990965"/>
            <a:chOff x="7178917" y="-1177477"/>
            <a:chExt cx="2911372" cy="2990965"/>
          </a:xfrm>
        </p:grpSpPr>
        <p:sp>
          <p:nvSpPr>
            <p:cNvPr id="13" name="Google Shape;13;p2"/>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13225" y="1027722"/>
            <a:ext cx="5120700" cy="27432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0"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713225" y="3847135"/>
            <a:ext cx="3657600" cy="457200"/>
          </a:xfrm>
          <a:prstGeom prst="rect">
            <a:avLst/>
          </a:prstGeom>
          <a:gradFill>
            <a:gsLst>
              <a:gs pos="0">
                <a:schemeClr val="dk1"/>
              </a:gs>
              <a:gs pos="78000">
                <a:schemeClr val="dk2"/>
              </a:gs>
              <a:gs pos="100000">
                <a:schemeClr val="lt2"/>
              </a:gs>
            </a:gsLst>
            <a:lin ang="0" scaled="0"/>
          </a:gra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7" name="Google Shape;17;p2"/>
          <p:cNvGrpSpPr/>
          <p:nvPr/>
        </p:nvGrpSpPr>
        <p:grpSpPr>
          <a:xfrm>
            <a:off x="4334574" y="2925522"/>
            <a:ext cx="6080867" cy="3496027"/>
            <a:chOff x="4334574" y="2925522"/>
            <a:chExt cx="6080867" cy="3496027"/>
          </a:xfrm>
        </p:grpSpPr>
        <p:sp>
          <p:nvSpPr>
            <p:cNvPr id="18" name="Google Shape;18;p2"/>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1284000" y="1393700"/>
            <a:ext cx="6576000" cy="15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29678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grpSp>
        <p:nvGrpSpPr>
          <p:cNvPr id="73" name="Google Shape;73;p13"/>
          <p:cNvGrpSpPr/>
          <p:nvPr/>
        </p:nvGrpSpPr>
        <p:grpSpPr>
          <a:xfrm>
            <a:off x="4334574" y="2925522"/>
            <a:ext cx="6080867" cy="3496027"/>
            <a:chOff x="4334574" y="2925522"/>
            <a:chExt cx="6080867" cy="3496027"/>
          </a:xfrm>
        </p:grpSpPr>
        <p:sp>
          <p:nvSpPr>
            <p:cNvPr id="74" name="Google Shape;74;p13"/>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3"/>
          <p:cNvGrpSpPr/>
          <p:nvPr/>
        </p:nvGrpSpPr>
        <p:grpSpPr>
          <a:xfrm>
            <a:off x="7178917" y="-1177477"/>
            <a:ext cx="2911372" cy="2990965"/>
            <a:chOff x="7178917" y="-1177477"/>
            <a:chExt cx="2911372" cy="2990965"/>
          </a:xfrm>
        </p:grpSpPr>
        <p:sp>
          <p:nvSpPr>
            <p:cNvPr id="77" name="Google Shape;77;p13"/>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3"/>
          <p:cNvGrpSpPr/>
          <p:nvPr/>
        </p:nvGrpSpPr>
        <p:grpSpPr>
          <a:xfrm rot="10800000">
            <a:off x="-924640" y="3430575"/>
            <a:ext cx="2911372" cy="2990965"/>
            <a:chOff x="4911967" y="-1177477"/>
            <a:chExt cx="2911372" cy="2990965"/>
          </a:xfrm>
        </p:grpSpPr>
        <p:sp>
          <p:nvSpPr>
            <p:cNvPr id="80" name="Google Shape;80;p13"/>
            <p:cNvSpPr/>
            <p:nvPr/>
          </p:nvSpPr>
          <p:spPr>
            <a:xfrm rot="3092539">
              <a:off x="519392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333667">
              <a:off x="521710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83" name="Google Shape;83;p13"/>
          <p:cNvSpPr txBox="1"/>
          <p:nvPr>
            <p:ph hasCustomPrompt="1" idx="2" type="title"/>
          </p:nvPr>
        </p:nvSpPr>
        <p:spPr>
          <a:xfrm>
            <a:off x="716613" y="1411058"/>
            <a:ext cx="10974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3" type="title"/>
          </p:nvPr>
        </p:nvSpPr>
        <p:spPr>
          <a:xfrm>
            <a:off x="716613" y="2761891"/>
            <a:ext cx="10974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4" type="title"/>
          </p:nvPr>
        </p:nvSpPr>
        <p:spPr>
          <a:xfrm>
            <a:off x="3337500" y="1411058"/>
            <a:ext cx="10974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5" type="title"/>
          </p:nvPr>
        </p:nvSpPr>
        <p:spPr>
          <a:xfrm>
            <a:off x="3337500" y="2761891"/>
            <a:ext cx="10974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6" type="title"/>
          </p:nvPr>
        </p:nvSpPr>
        <p:spPr>
          <a:xfrm>
            <a:off x="5958388" y="1411058"/>
            <a:ext cx="10974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 type="subTitle"/>
          </p:nvPr>
        </p:nvSpPr>
        <p:spPr>
          <a:xfrm>
            <a:off x="716613" y="1962150"/>
            <a:ext cx="2469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7" type="subTitle"/>
          </p:nvPr>
        </p:nvSpPr>
        <p:spPr>
          <a:xfrm>
            <a:off x="3337500" y="1962150"/>
            <a:ext cx="2469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8" type="subTitle"/>
          </p:nvPr>
        </p:nvSpPr>
        <p:spPr>
          <a:xfrm>
            <a:off x="5958388" y="1962150"/>
            <a:ext cx="2469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9" type="subTitle"/>
          </p:nvPr>
        </p:nvSpPr>
        <p:spPr>
          <a:xfrm>
            <a:off x="716613" y="3313050"/>
            <a:ext cx="2469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3" type="subTitle"/>
          </p:nvPr>
        </p:nvSpPr>
        <p:spPr>
          <a:xfrm>
            <a:off x="3337500" y="3313050"/>
            <a:ext cx="2469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3" name="Shape 93"/>
        <p:cNvGrpSpPr/>
        <p:nvPr/>
      </p:nvGrpSpPr>
      <p:grpSpPr>
        <a:xfrm>
          <a:off x="0" y="0"/>
          <a:ext cx="0" cy="0"/>
          <a:chOff x="0" y="0"/>
          <a:chExt cx="0" cy="0"/>
        </a:xfrm>
      </p:grpSpPr>
      <p:sp>
        <p:nvSpPr>
          <p:cNvPr id="94" name="Google Shape;9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95" name="Google Shape;95;p14"/>
          <p:cNvGrpSpPr/>
          <p:nvPr/>
        </p:nvGrpSpPr>
        <p:grpSpPr>
          <a:xfrm flipH="1" rot="10800000">
            <a:off x="6479553" y="-734754"/>
            <a:ext cx="3661898" cy="2105308"/>
            <a:chOff x="4334574" y="2925522"/>
            <a:chExt cx="6080867" cy="3496027"/>
          </a:xfrm>
        </p:grpSpPr>
        <p:sp>
          <p:nvSpPr>
            <p:cNvPr id="96" name="Google Shape;96;p14"/>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5"/>
          <p:cNvSpPr txBox="1"/>
          <p:nvPr>
            <p:ph type="title"/>
          </p:nvPr>
        </p:nvSpPr>
        <p:spPr>
          <a:xfrm>
            <a:off x="2565175" y="448000"/>
            <a:ext cx="2844300" cy="457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500"/>
              <a:buNone/>
              <a:defRPr sz="24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100" name="Google Shape;100;p15"/>
          <p:cNvGrpSpPr/>
          <p:nvPr/>
        </p:nvGrpSpPr>
        <p:grpSpPr>
          <a:xfrm flipH="1" rot="10800000">
            <a:off x="7487379" y="3758638"/>
            <a:ext cx="2603349" cy="2674521"/>
            <a:chOff x="7178917" y="-1177477"/>
            <a:chExt cx="2911372" cy="2990965"/>
          </a:xfrm>
        </p:grpSpPr>
        <p:sp>
          <p:nvSpPr>
            <p:cNvPr id="101" name="Google Shape;101;p15"/>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03" name="Shape 103"/>
        <p:cNvGrpSpPr/>
        <p:nvPr/>
      </p:nvGrpSpPr>
      <p:grpSpPr>
        <a:xfrm>
          <a:off x="0" y="0"/>
          <a:ext cx="0" cy="0"/>
          <a:chOff x="0" y="0"/>
          <a:chExt cx="0" cy="0"/>
        </a:xfrm>
      </p:grpSpPr>
      <p:sp>
        <p:nvSpPr>
          <p:cNvPr id="104" name="Google Shape;104;p16"/>
          <p:cNvSpPr/>
          <p:nvPr>
            <p:ph idx="2" type="pic"/>
          </p:nvPr>
        </p:nvSpPr>
        <p:spPr>
          <a:xfrm>
            <a:off x="4441525" y="609725"/>
            <a:ext cx="914400" cy="914400"/>
          </a:xfrm>
          <a:prstGeom prst="roundRect">
            <a:avLst>
              <a:gd fmla="val 16667" name="adj"/>
            </a:avLst>
          </a:prstGeom>
          <a:noFill/>
          <a:ln>
            <a:noFill/>
          </a:ln>
        </p:spPr>
      </p:sp>
      <p:sp>
        <p:nvSpPr>
          <p:cNvPr id="105" name="Google Shape;105;p16"/>
          <p:cNvSpPr txBox="1"/>
          <p:nvPr>
            <p:ph type="title"/>
          </p:nvPr>
        </p:nvSpPr>
        <p:spPr>
          <a:xfrm>
            <a:off x="713225" y="1794450"/>
            <a:ext cx="27705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6" name="Google Shape;106;p16"/>
          <p:cNvSpPr txBox="1"/>
          <p:nvPr>
            <p:ph idx="1" type="subTitle"/>
          </p:nvPr>
        </p:nvSpPr>
        <p:spPr>
          <a:xfrm>
            <a:off x="713225" y="2251650"/>
            <a:ext cx="27705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107" name="Google Shape;107;p16"/>
          <p:cNvGrpSpPr/>
          <p:nvPr/>
        </p:nvGrpSpPr>
        <p:grpSpPr>
          <a:xfrm flipH="1">
            <a:off x="-1263275" y="-1177477"/>
            <a:ext cx="2911372" cy="2990965"/>
            <a:chOff x="7178917" y="-1177477"/>
            <a:chExt cx="2911372" cy="2990965"/>
          </a:xfrm>
        </p:grpSpPr>
        <p:sp>
          <p:nvSpPr>
            <p:cNvPr id="108" name="Google Shape;108;p16"/>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6"/>
          <p:cNvGrpSpPr/>
          <p:nvPr/>
        </p:nvGrpSpPr>
        <p:grpSpPr>
          <a:xfrm rot="10800000">
            <a:off x="-924640" y="3430575"/>
            <a:ext cx="2911372" cy="2990965"/>
            <a:chOff x="4911967" y="-1177477"/>
            <a:chExt cx="2911372" cy="2990965"/>
          </a:xfrm>
        </p:grpSpPr>
        <p:sp>
          <p:nvSpPr>
            <p:cNvPr id="111" name="Google Shape;111;p16"/>
            <p:cNvSpPr/>
            <p:nvPr/>
          </p:nvSpPr>
          <p:spPr>
            <a:xfrm rot="3092539">
              <a:off x="519392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333667">
              <a:off x="521710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6"/>
          <p:cNvSpPr/>
          <p:nvPr>
            <p:ph idx="3" type="pic"/>
          </p:nvPr>
        </p:nvSpPr>
        <p:spPr>
          <a:xfrm>
            <a:off x="5953913" y="609725"/>
            <a:ext cx="914400" cy="914400"/>
          </a:xfrm>
          <a:prstGeom prst="roundRect">
            <a:avLst>
              <a:gd fmla="val 16667" name="adj"/>
            </a:avLst>
          </a:prstGeom>
          <a:noFill/>
          <a:ln>
            <a:noFill/>
          </a:ln>
        </p:spPr>
      </p:sp>
      <p:sp>
        <p:nvSpPr>
          <p:cNvPr id="114" name="Google Shape;114;p16"/>
          <p:cNvSpPr/>
          <p:nvPr>
            <p:ph idx="4" type="pic"/>
          </p:nvPr>
        </p:nvSpPr>
        <p:spPr>
          <a:xfrm>
            <a:off x="7459056" y="609725"/>
            <a:ext cx="914400" cy="914400"/>
          </a:xfrm>
          <a:prstGeom prst="roundRect">
            <a:avLst>
              <a:gd fmla="val 16667" name="adj"/>
            </a:avLst>
          </a:prstGeom>
          <a:noFill/>
          <a:ln>
            <a:noFill/>
          </a:ln>
        </p:spPr>
      </p:sp>
      <p:sp>
        <p:nvSpPr>
          <p:cNvPr id="115" name="Google Shape;115;p16"/>
          <p:cNvSpPr/>
          <p:nvPr>
            <p:ph idx="5" type="pic"/>
          </p:nvPr>
        </p:nvSpPr>
        <p:spPr>
          <a:xfrm>
            <a:off x="4441525" y="1988102"/>
            <a:ext cx="914400" cy="914400"/>
          </a:xfrm>
          <a:prstGeom prst="roundRect">
            <a:avLst>
              <a:gd fmla="val 16667" name="adj"/>
            </a:avLst>
          </a:prstGeom>
          <a:noFill/>
          <a:ln>
            <a:noFill/>
          </a:ln>
        </p:spPr>
      </p:sp>
      <p:sp>
        <p:nvSpPr>
          <p:cNvPr id="116" name="Google Shape;116;p16"/>
          <p:cNvSpPr/>
          <p:nvPr>
            <p:ph idx="6" type="pic"/>
          </p:nvPr>
        </p:nvSpPr>
        <p:spPr>
          <a:xfrm>
            <a:off x="5953913" y="1988102"/>
            <a:ext cx="914400" cy="914400"/>
          </a:xfrm>
          <a:prstGeom prst="roundRect">
            <a:avLst>
              <a:gd fmla="val 16667" name="adj"/>
            </a:avLst>
          </a:prstGeom>
          <a:noFill/>
          <a:ln>
            <a:noFill/>
          </a:ln>
        </p:spPr>
      </p:sp>
      <p:sp>
        <p:nvSpPr>
          <p:cNvPr id="117" name="Google Shape;117;p16"/>
          <p:cNvSpPr/>
          <p:nvPr>
            <p:ph idx="7" type="pic"/>
          </p:nvPr>
        </p:nvSpPr>
        <p:spPr>
          <a:xfrm>
            <a:off x="7459056" y="1988102"/>
            <a:ext cx="914400" cy="914400"/>
          </a:xfrm>
          <a:prstGeom prst="roundRect">
            <a:avLst>
              <a:gd fmla="val 16667" name="adj"/>
            </a:avLst>
          </a:prstGeom>
          <a:noFill/>
          <a:ln>
            <a:noFill/>
          </a:ln>
        </p:spPr>
      </p:sp>
      <p:sp>
        <p:nvSpPr>
          <p:cNvPr id="118" name="Google Shape;118;p16"/>
          <p:cNvSpPr/>
          <p:nvPr>
            <p:ph idx="8" type="pic"/>
          </p:nvPr>
        </p:nvSpPr>
        <p:spPr>
          <a:xfrm>
            <a:off x="4441525" y="3366238"/>
            <a:ext cx="914400" cy="914400"/>
          </a:xfrm>
          <a:prstGeom prst="roundRect">
            <a:avLst>
              <a:gd fmla="val 16667" name="adj"/>
            </a:avLst>
          </a:prstGeom>
          <a:noFill/>
          <a:ln>
            <a:noFill/>
          </a:ln>
        </p:spPr>
      </p:sp>
      <p:sp>
        <p:nvSpPr>
          <p:cNvPr id="119" name="Google Shape;119;p16"/>
          <p:cNvSpPr/>
          <p:nvPr>
            <p:ph idx="9" type="pic"/>
          </p:nvPr>
        </p:nvSpPr>
        <p:spPr>
          <a:xfrm>
            <a:off x="5953913" y="3366238"/>
            <a:ext cx="914400" cy="914400"/>
          </a:xfrm>
          <a:prstGeom prst="roundRect">
            <a:avLst>
              <a:gd fmla="val 16667" name="adj"/>
            </a:avLst>
          </a:prstGeom>
          <a:noFill/>
          <a:ln>
            <a:noFill/>
          </a:ln>
        </p:spPr>
      </p:sp>
      <p:sp>
        <p:nvSpPr>
          <p:cNvPr id="120" name="Google Shape;120;p16"/>
          <p:cNvSpPr/>
          <p:nvPr>
            <p:ph idx="13" type="pic"/>
          </p:nvPr>
        </p:nvSpPr>
        <p:spPr>
          <a:xfrm>
            <a:off x="7459056" y="3366238"/>
            <a:ext cx="914400" cy="9144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1" name="Shape 121"/>
        <p:cNvGrpSpPr/>
        <p:nvPr/>
      </p:nvGrpSpPr>
      <p:grpSpPr>
        <a:xfrm>
          <a:off x="0" y="0"/>
          <a:ext cx="0" cy="0"/>
          <a:chOff x="0" y="0"/>
          <a:chExt cx="0" cy="0"/>
        </a:xfrm>
      </p:grpSpPr>
      <p:sp>
        <p:nvSpPr>
          <p:cNvPr id="122" name="Google Shape;122;p17"/>
          <p:cNvSpPr txBox="1"/>
          <p:nvPr>
            <p:ph type="title"/>
          </p:nvPr>
        </p:nvSpPr>
        <p:spPr>
          <a:xfrm>
            <a:off x="713225" y="539500"/>
            <a:ext cx="3858900" cy="502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3" name="Google Shape;123;p17"/>
          <p:cNvSpPr txBox="1"/>
          <p:nvPr>
            <p:ph idx="1" type="subTitle"/>
          </p:nvPr>
        </p:nvSpPr>
        <p:spPr>
          <a:xfrm>
            <a:off x="713225" y="966100"/>
            <a:ext cx="38589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124" name="Google Shape;124;p17"/>
          <p:cNvGrpSpPr/>
          <p:nvPr/>
        </p:nvGrpSpPr>
        <p:grpSpPr>
          <a:xfrm rot="10674147">
            <a:off x="-506395" y="-959699"/>
            <a:ext cx="2296202" cy="2398581"/>
            <a:chOff x="7420576" y="3650252"/>
            <a:chExt cx="2296271" cy="2398653"/>
          </a:xfrm>
        </p:grpSpPr>
        <p:sp>
          <p:nvSpPr>
            <p:cNvPr id="125" name="Google Shape;125;p17"/>
            <p:cNvSpPr/>
            <p:nvPr/>
          </p:nvSpPr>
          <p:spPr>
            <a:xfrm flipH="1" rot="7573858">
              <a:off x="7618904" y="4118926"/>
              <a:ext cx="1899616" cy="1454822"/>
            </a:xfrm>
            <a:custGeom>
              <a:rect b="b" l="l" r="r" t="t"/>
              <a:pathLst>
                <a:path extrusionOk="0" h="18228" w="23801">
                  <a:moveTo>
                    <a:pt x="18138" y="8551"/>
                  </a:moveTo>
                  <a:cubicBezTo>
                    <a:pt x="18599" y="8636"/>
                    <a:pt x="19031" y="8720"/>
                    <a:pt x="19420" y="8745"/>
                  </a:cubicBezTo>
                  <a:cubicBezTo>
                    <a:pt x="19783" y="8768"/>
                    <a:pt x="20153" y="8734"/>
                    <a:pt x="20525" y="8639"/>
                  </a:cubicBezTo>
                  <a:cubicBezTo>
                    <a:pt x="22105" y="8236"/>
                    <a:pt x="23407" y="6846"/>
                    <a:pt x="23620" y="5336"/>
                  </a:cubicBezTo>
                  <a:cubicBezTo>
                    <a:pt x="23800" y="4059"/>
                    <a:pt x="23116" y="2463"/>
                    <a:pt x="21957" y="1455"/>
                  </a:cubicBezTo>
                  <a:cubicBezTo>
                    <a:pt x="20720" y="379"/>
                    <a:pt x="18948" y="0"/>
                    <a:pt x="17216" y="442"/>
                  </a:cubicBezTo>
                  <a:cubicBezTo>
                    <a:pt x="16598" y="599"/>
                    <a:pt x="16022" y="856"/>
                    <a:pt x="15509" y="1200"/>
                  </a:cubicBezTo>
                  <a:cubicBezTo>
                    <a:pt x="14586" y="1820"/>
                    <a:pt x="13788" y="2697"/>
                    <a:pt x="13048" y="3541"/>
                  </a:cubicBezTo>
                  <a:lnTo>
                    <a:pt x="12863" y="3754"/>
                  </a:lnTo>
                  <a:cubicBezTo>
                    <a:pt x="12199" y="4515"/>
                    <a:pt x="11512" y="5304"/>
                    <a:pt x="10647" y="5981"/>
                  </a:cubicBezTo>
                  <a:cubicBezTo>
                    <a:pt x="9622" y="6784"/>
                    <a:pt x="8570" y="7073"/>
                    <a:pt x="7642" y="7330"/>
                  </a:cubicBezTo>
                  <a:cubicBezTo>
                    <a:pt x="7323" y="7420"/>
                    <a:pt x="7023" y="7503"/>
                    <a:pt x="6724" y="7605"/>
                  </a:cubicBezTo>
                  <a:cubicBezTo>
                    <a:pt x="5769" y="7931"/>
                    <a:pt x="4784" y="8266"/>
                    <a:pt x="3896" y="8713"/>
                  </a:cubicBezTo>
                  <a:cubicBezTo>
                    <a:pt x="2078" y="9624"/>
                    <a:pt x="905" y="10852"/>
                    <a:pt x="405" y="12367"/>
                  </a:cubicBezTo>
                  <a:cubicBezTo>
                    <a:pt x="1" y="13593"/>
                    <a:pt x="884" y="14992"/>
                    <a:pt x="1844" y="15894"/>
                  </a:cubicBezTo>
                  <a:lnTo>
                    <a:pt x="2089" y="16123"/>
                  </a:lnTo>
                  <a:cubicBezTo>
                    <a:pt x="3172" y="17143"/>
                    <a:pt x="3824" y="17758"/>
                    <a:pt x="5031" y="18068"/>
                  </a:cubicBezTo>
                  <a:cubicBezTo>
                    <a:pt x="5653" y="18228"/>
                    <a:pt x="6329" y="18223"/>
                    <a:pt x="6990" y="18055"/>
                  </a:cubicBezTo>
                  <a:cubicBezTo>
                    <a:pt x="7756" y="17860"/>
                    <a:pt x="8452" y="17453"/>
                    <a:pt x="8952" y="16907"/>
                  </a:cubicBezTo>
                  <a:cubicBezTo>
                    <a:pt x="9692" y="16100"/>
                    <a:pt x="10129" y="14958"/>
                    <a:pt x="10591" y="13750"/>
                  </a:cubicBezTo>
                  <a:cubicBezTo>
                    <a:pt x="11012" y="12654"/>
                    <a:pt x="11445" y="11523"/>
                    <a:pt x="12155" y="10468"/>
                  </a:cubicBezTo>
                  <a:cubicBezTo>
                    <a:pt x="12631" y="9758"/>
                    <a:pt x="13147" y="9245"/>
                    <a:pt x="13730" y="8898"/>
                  </a:cubicBezTo>
                  <a:cubicBezTo>
                    <a:pt x="14068" y="8694"/>
                    <a:pt x="14438" y="8542"/>
                    <a:pt x="14826" y="8442"/>
                  </a:cubicBezTo>
                  <a:cubicBezTo>
                    <a:pt x="15985" y="8148"/>
                    <a:pt x="17128" y="8361"/>
                    <a:pt x="18138" y="85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flipH="1" rot="7573846">
              <a:off x="7746073" y="4359353"/>
              <a:ext cx="1668578" cy="1277881"/>
            </a:xfrm>
            <a:custGeom>
              <a:rect b="b" l="l" r="r" t="t"/>
              <a:pathLst>
                <a:path extrusionOk="0" h="18228" w="23801">
                  <a:moveTo>
                    <a:pt x="18138" y="8551"/>
                  </a:moveTo>
                  <a:cubicBezTo>
                    <a:pt x="18599" y="8636"/>
                    <a:pt x="19031" y="8720"/>
                    <a:pt x="19420" y="8745"/>
                  </a:cubicBezTo>
                  <a:cubicBezTo>
                    <a:pt x="19783" y="8768"/>
                    <a:pt x="20153" y="8734"/>
                    <a:pt x="20525" y="8639"/>
                  </a:cubicBezTo>
                  <a:cubicBezTo>
                    <a:pt x="22105" y="8236"/>
                    <a:pt x="23407" y="6846"/>
                    <a:pt x="23620" y="5336"/>
                  </a:cubicBezTo>
                  <a:cubicBezTo>
                    <a:pt x="23800" y="4059"/>
                    <a:pt x="23116" y="2463"/>
                    <a:pt x="21957" y="1455"/>
                  </a:cubicBezTo>
                  <a:cubicBezTo>
                    <a:pt x="20720" y="379"/>
                    <a:pt x="18948" y="0"/>
                    <a:pt x="17216" y="442"/>
                  </a:cubicBezTo>
                  <a:cubicBezTo>
                    <a:pt x="16598" y="599"/>
                    <a:pt x="16022" y="856"/>
                    <a:pt x="15509" y="1200"/>
                  </a:cubicBezTo>
                  <a:cubicBezTo>
                    <a:pt x="14586" y="1820"/>
                    <a:pt x="13788" y="2697"/>
                    <a:pt x="13048" y="3541"/>
                  </a:cubicBezTo>
                  <a:lnTo>
                    <a:pt x="12863" y="3754"/>
                  </a:lnTo>
                  <a:cubicBezTo>
                    <a:pt x="12199" y="4515"/>
                    <a:pt x="11512" y="5304"/>
                    <a:pt x="10647" y="5981"/>
                  </a:cubicBezTo>
                  <a:cubicBezTo>
                    <a:pt x="9622" y="6784"/>
                    <a:pt x="8570" y="7073"/>
                    <a:pt x="7642" y="7330"/>
                  </a:cubicBezTo>
                  <a:cubicBezTo>
                    <a:pt x="7323" y="7420"/>
                    <a:pt x="7023" y="7503"/>
                    <a:pt x="6724" y="7605"/>
                  </a:cubicBezTo>
                  <a:cubicBezTo>
                    <a:pt x="5769" y="7931"/>
                    <a:pt x="4784" y="8266"/>
                    <a:pt x="3896" y="8713"/>
                  </a:cubicBezTo>
                  <a:cubicBezTo>
                    <a:pt x="2078" y="9624"/>
                    <a:pt x="905" y="10852"/>
                    <a:pt x="405" y="12367"/>
                  </a:cubicBezTo>
                  <a:cubicBezTo>
                    <a:pt x="1" y="13593"/>
                    <a:pt x="884" y="14992"/>
                    <a:pt x="1844" y="15894"/>
                  </a:cubicBezTo>
                  <a:lnTo>
                    <a:pt x="2089" y="16123"/>
                  </a:lnTo>
                  <a:cubicBezTo>
                    <a:pt x="3172" y="17143"/>
                    <a:pt x="3824" y="17758"/>
                    <a:pt x="5031" y="18068"/>
                  </a:cubicBezTo>
                  <a:cubicBezTo>
                    <a:pt x="5653" y="18228"/>
                    <a:pt x="6329" y="18223"/>
                    <a:pt x="6990" y="18055"/>
                  </a:cubicBezTo>
                  <a:cubicBezTo>
                    <a:pt x="7756" y="17860"/>
                    <a:pt x="8452" y="17453"/>
                    <a:pt x="8952" y="16907"/>
                  </a:cubicBezTo>
                  <a:cubicBezTo>
                    <a:pt x="9692" y="16100"/>
                    <a:pt x="10129" y="14958"/>
                    <a:pt x="10591" y="13750"/>
                  </a:cubicBezTo>
                  <a:cubicBezTo>
                    <a:pt x="11012" y="12654"/>
                    <a:pt x="11445" y="11523"/>
                    <a:pt x="12155" y="10468"/>
                  </a:cubicBezTo>
                  <a:cubicBezTo>
                    <a:pt x="12631" y="9758"/>
                    <a:pt x="13147" y="9245"/>
                    <a:pt x="13730" y="8898"/>
                  </a:cubicBezTo>
                  <a:cubicBezTo>
                    <a:pt x="14068" y="8694"/>
                    <a:pt x="14438" y="8542"/>
                    <a:pt x="14826" y="8442"/>
                  </a:cubicBezTo>
                  <a:cubicBezTo>
                    <a:pt x="15985" y="8148"/>
                    <a:pt x="17128" y="8361"/>
                    <a:pt x="18138" y="85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27" name="Shape 127"/>
        <p:cNvGrpSpPr/>
        <p:nvPr/>
      </p:nvGrpSpPr>
      <p:grpSpPr>
        <a:xfrm>
          <a:off x="0" y="0"/>
          <a:ext cx="0" cy="0"/>
          <a:chOff x="0" y="0"/>
          <a:chExt cx="0" cy="0"/>
        </a:xfrm>
      </p:grpSpPr>
      <p:sp>
        <p:nvSpPr>
          <p:cNvPr id="128" name="Google Shape;128;p18"/>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9" name="Google Shape;129;p18"/>
          <p:cNvSpPr txBox="1"/>
          <p:nvPr>
            <p:ph idx="1" type="body"/>
          </p:nvPr>
        </p:nvSpPr>
        <p:spPr>
          <a:xfrm>
            <a:off x="713250" y="1383000"/>
            <a:ext cx="7717500" cy="2377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30" name="Google Shape;130;p18"/>
          <p:cNvGrpSpPr/>
          <p:nvPr/>
        </p:nvGrpSpPr>
        <p:grpSpPr>
          <a:xfrm flipH="1">
            <a:off x="-1363056" y="3270569"/>
            <a:ext cx="5199141" cy="2989103"/>
            <a:chOff x="4334574" y="2925522"/>
            <a:chExt cx="6080867" cy="3496027"/>
          </a:xfrm>
        </p:grpSpPr>
        <p:sp>
          <p:nvSpPr>
            <p:cNvPr id="131" name="Google Shape;131;p18"/>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8"/>
          <p:cNvGrpSpPr/>
          <p:nvPr/>
        </p:nvGrpSpPr>
        <p:grpSpPr>
          <a:xfrm>
            <a:off x="-915623" y="-989901"/>
            <a:ext cx="2262551" cy="2157494"/>
            <a:chOff x="-1115700" y="-1189983"/>
            <a:chExt cx="2639775" cy="2517202"/>
          </a:xfrm>
        </p:grpSpPr>
        <p:sp>
          <p:nvSpPr>
            <p:cNvPr id="134" name="Google Shape;134;p18"/>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6" name="Shape 136"/>
        <p:cNvGrpSpPr/>
        <p:nvPr/>
      </p:nvGrpSpPr>
      <p:grpSpPr>
        <a:xfrm>
          <a:off x="0" y="0"/>
          <a:ext cx="0" cy="0"/>
          <a:chOff x="0" y="0"/>
          <a:chExt cx="0" cy="0"/>
        </a:xfrm>
      </p:grpSpPr>
      <p:sp>
        <p:nvSpPr>
          <p:cNvPr id="137" name="Google Shape;13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8" name="Google Shape;138;p19"/>
          <p:cNvSpPr txBox="1"/>
          <p:nvPr>
            <p:ph idx="1" type="subTitle"/>
          </p:nvPr>
        </p:nvSpPr>
        <p:spPr>
          <a:xfrm>
            <a:off x="948600" y="2912298"/>
            <a:ext cx="2020500" cy="14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19"/>
          <p:cNvSpPr txBox="1"/>
          <p:nvPr>
            <p:ph idx="2" type="subTitle"/>
          </p:nvPr>
        </p:nvSpPr>
        <p:spPr>
          <a:xfrm>
            <a:off x="3561746" y="2912298"/>
            <a:ext cx="2020500" cy="14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19"/>
          <p:cNvSpPr txBox="1"/>
          <p:nvPr>
            <p:ph idx="3" type="subTitle"/>
          </p:nvPr>
        </p:nvSpPr>
        <p:spPr>
          <a:xfrm>
            <a:off x="6174891" y="2912300"/>
            <a:ext cx="2020500" cy="14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19"/>
          <p:cNvSpPr txBox="1"/>
          <p:nvPr>
            <p:ph idx="4" type="subTitle"/>
          </p:nvPr>
        </p:nvSpPr>
        <p:spPr>
          <a:xfrm>
            <a:off x="948600" y="2180600"/>
            <a:ext cx="20205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19"/>
          <p:cNvSpPr txBox="1"/>
          <p:nvPr>
            <p:ph idx="5" type="subTitle"/>
          </p:nvPr>
        </p:nvSpPr>
        <p:spPr>
          <a:xfrm>
            <a:off x="3561749" y="2180600"/>
            <a:ext cx="20205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19"/>
          <p:cNvSpPr txBox="1"/>
          <p:nvPr>
            <p:ph idx="6" type="subTitle"/>
          </p:nvPr>
        </p:nvSpPr>
        <p:spPr>
          <a:xfrm>
            <a:off x="6174891" y="2180600"/>
            <a:ext cx="20205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 name="Google Shape;144;p19"/>
          <p:cNvGrpSpPr/>
          <p:nvPr/>
        </p:nvGrpSpPr>
        <p:grpSpPr>
          <a:xfrm>
            <a:off x="-915623" y="-989901"/>
            <a:ext cx="2262551" cy="2157494"/>
            <a:chOff x="-1115700" y="-1189983"/>
            <a:chExt cx="2639775" cy="2517202"/>
          </a:xfrm>
        </p:grpSpPr>
        <p:sp>
          <p:nvSpPr>
            <p:cNvPr id="145" name="Google Shape;145;p19"/>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9"/>
          <p:cNvGrpSpPr/>
          <p:nvPr/>
        </p:nvGrpSpPr>
        <p:grpSpPr>
          <a:xfrm flipH="1" rot="10800000">
            <a:off x="7178917" y="3442148"/>
            <a:ext cx="2911372" cy="2990965"/>
            <a:chOff x="7178917" y="-1177477"/>
            <a:chExt cx="2911372" cy="2990965"/>
          </a:xfrm>
        </p:grpSpPr>
        <p:sp>
          <p:nvSpPr>
            <p:cNvPr id="148" name="Google Shape;148;p19"/>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0" name="Shape 150"/>
        <p:cNvGrpSpPr/>
        <p:nvPr/>
      </p:nvGrpSpPr>
      <p:grpSpPr>
        <a:xfrm>
          <a:off x="0" y="0"/>
          <a:ext cx="0" cy="0"/>
          <a:chOff x="0" y="0"/>
          <a:chExt cx="0" cy="0"/>
        </a:xfrm>
      </p:grpSpPr>
      <p:sp>
        <p:nvSpPr>
          <p:cNvPr id="151" name="Google Shape;15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52" name="Google Shape;152;p20"/>
          <p:cNvSpPr txBox="1"/>
          <p:nvPr>
            <p:ph idx="1" type="subTitle"/>
          </p:nvPr>
        </p:nvSpPr>
        <p:spPr>
          <a:xfrm>
            <a:off x="1517862" y="1825100"/>
            <a:ext cx="2926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20"/>
          <p:cNvSpPr txBox="1"/>
          <p:nvPr>
            <p:ph idx="2" type="subTitle"/>
          </p:nvPr>
        </p:nvSpPr>
        <p:spPr>
          <a:xfrm>
            <a:off x="5398264" y="1825100"/>
            <a:ext cx="2926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20"/>
          <p:cNvSpPr txBox="1"/>
          <p:nvPr>
            <p:ph idx="3" type="subTitle"/>
          </p:nvPr>
        </p:nvSpPr>
        <p:spPr>
          <a:xfrm>
            <a:off x="1517862" y="3485675"/>
            <a:ext cx="2926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5" name="Google Shape;155;p20"/>
          <p:cNvSpPr txBox="1"/>
          <p:nvPr>
            <p:ph idx="4" type="subTitle"/>
          </p:nvPr>
        </p:nvSpPr>
        <p:spPr>
          <a:xfrm>
            <a:off x="5398263" y="3485675"/>
            <a:ext cx="2926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6" name="Google Shape;156;p20"/>
          <p:cNvSpPr txBox="1"/>
          <p:nvPr>
            <p:ph idx="5" type="subTitle"/>
          </p:nvPr>
        </p:nvSpPr>
        <p:spPr>
          <a:xfrm>
            <a:off x="1517861" y="1531750"/>
            <a:ext cx="2926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0"/>
          <p:cNvSpPr txBox="1"/>
          <p:nvPr>
            <p:ph idx="6" type="subTitle"/>
          </p:nvPr>
        </p:nvSpPr>
        <p:spPr>
          <a:xfrm>
            <a:off x="1517861" y="3192400"/>
            <a:ext cx="2926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0"/>
          <p:cNvSpPr txBox="1"/>
          <p:nvPr>
            <p:ph idx="7" type="subTitle"/>
          </p:nvPr>
        </p:nvSpPr>
        <p:spPr>
          <a:xfrm>
            <a:off x="5398236" y="1531750"/>
            <a:ext cx="2926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0"/>
          <p:cNvSpPr txBox="1"/>
          <p:nvPr>
            <p:ph idx="8" type="subTitle"/>
          </p:nvPr>
        </p:nvSpPr>
        <p:spPr>
          <a:xfrm>
            <a:off x="5398237" y="3192400"/>
            <a:ext cx="2926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0" name="Google Shape;160;p20"/>
          <p:cNvGrpSpPr/>
          <p:nvPr/>
        </p:nvGrpSpPr>
        <p:grpSpPr>
          <a:xfrm flipH="1" rot="10800000">
            <a:off x="-839423" y="3970818"/>
            <a:ext cx="2262551" cy="2157494"/>
            <a:chOff x="-1115700" y="-1189983"/>
            <a:chExt cx="2639775" cy="2517202"/>
          </a:xfrm>
        </p:grpSpPr>
        <p:sp>
          <p:nvSpPr>
            <p:cNvPr id="161" name="Google Shape;161;p20"/>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20"/>
          <p:cNvGrpSpPr/>
          <p:nvPr/>
        </p:nvGrpSpPr>
        <p:grpSpPr>
          <a:xfrm>
            <a:off x="7255117" y="-1294701"/>
            <a:ext cx="2911372" cy="2990965"/>
            <a:chOff x="7178917" y="-1177477"/>
            <a:chExt cx="2911372" cy="2990965"/>
          </a:xfrm>
        </p:grpSpPr>
        <p:sp>
          <p:nvSpPr>
            <p:cNvPr id="164" name="Google Shape;164;p20"/>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4334574" y="2925522"/>
            <a:ext cx="6080867" cy="3496027"/>
            <a:chOff x="4334574" y="2925522"/>
            <a:chExt cx="6080867" cy="3496027"/>
          </a:xfrm>
        </p:grpSpPr>
        <p:sp>
          <p:nvSpPr>
            <p:cNvPr id="22" name="Google Shape;22;p3"/>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type="title"/>
          </p:nvPr>
        </p:nvSpPr>
        <p:spPr>
          <a:xfrm>
            <a:off x="4190975" y="2279400"/>
            <a:ext cx="4239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4190975" y="1182008"/>
            <a:ext cx="1828800" cy="1097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p:nvPr>
            <p:ph idx="3" type="pic"/>
          </p:nvPr>
        </p:nvSpPr>
        <p:spPr>
          <a:xfrm>
            <a:off x="408428" y="349910"/>
            <a:ext cx="3324600" cy="4443600"/>
          </a:xfrm>
          <a:prstGeom prst="roundRect">
            <a:avLst>
              <a:gd fmla="val 16667" name="adj"/>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6" name="Shape 166"/>
        <p:cNvGrpSpPr/>
        <p:nvPr/>
      </p:nvGrpSpPr>
      <p:grpSpPr>
        <a:xfrm>
          <a:off x="0" y="0"/>
          <a:ext cx="0" cy="0"/>
          <a:chOff x="0" y="0"/>
          <a:chExt cx="0" cy="0"/>
        </a:xfrm>
      </p:grpSpPr>
      <p:sp>
        <p:nvSpPr>
          <p:cNvPr id="167" name="Google Shape;16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68" name="Google Shape;168;p21"/>
          <p:cNvSpPr txBox="1"/>
          <p:nvPr>
            <p:ph idx="1" type="subTitle"/>
          </p:nvPr>
        </p:nvSpPr>
        <p:spPr>
          <a:xfrm>
            <a:off x="712900" y="1855050"/>
            <a:ext cx="24693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 name="Google Shape;169;p21"/>
          <p:cNvSpPr txBox="1"/>
          <p:nvPr>
            <p:ph idx="2" type="subTitle"/>
          </p:nvPr>
        </p:nvSpPr>
        <p:spPr>
          <a:xfrm>
            <a:off x="3281976" y="1855058"/>
            <a:ext cx="2579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0" name="Google Shape;170;p21"/>
          <p:cNvSpPr txBox="1"/>
          <p:nvPr>
            <p:ph idx="3" type="subTitle"/>
          </p:nvPr>
        </p:nvSpPr>
        <p:spPr>
          <a:xfrm>
            <a:off x="712900" y="3689599"/>
            <a:ext cx="24693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1" name="Google Shape;171;p21"/>
          <p:cNvSpPr txBox="1"/>
          <p:nvPr>
            <p:ph idx="4" type="subTitle"/>
          </p:nvPr>
        </p:nvSpPr>
        <p:spPr>
          <a:xfrm>
            <a:off x="3281976" y="3689600"/>
            <a:ext cx="2579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2" name="Google Shape;172;p21"/>
          <p:cNvSpPr txBox="1"/>
          <p:nvPr>
            <p:ph idx="5" type="subTitle"/>
          </p:nvPr>
        </p:nvSpPr>
        <p:spPr>
          <a:xfrm>
            <a:off x="5961455" y="1855055"/>
            <a:ext cx="24693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3" name="Google Shape;173;p21"/>
          <p:cNvSpPr txBox="1"/>
          <p:nvPr>
            <p:ph idx="6" type="subTitle"/>
          </p:nvPr>
        </p:nvSpPr>
        <p:spPr>
          <a:xfrm>
            <a:off x="5961455" y="3689599"/>
            <a:ext cx="24693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4" name="Google Shape;174;p21"/>
          <p:cNvSpPr txBox="1"/>
          <p:nvPr>
            <p:ph idx="7" type="subTitle"/>
          </p:nvPr>
        </p:nvSpPr>
        <p:spPr>
          <a:xfrm>
            <a:off x="712900" y="1491975"/>
            <a:ext cx="24693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 name="Google Shape;175;p21"/>
          <p:cNvSpPr txBox="1"/>
          <p:nvPr>
            <p:ph idx="8" type="subTitle"/>
          </p:nvPr>
        </p:nvSpPr>
        <p:spPr>
          <a:xfrm>
            <a:off x="3281976" y="1491975"/>
            <a:ext cx="25773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21"/>
          <p:cNvSpPr txBox="1"/>
          <p:nvPr>
            <p:ph idx="9" type="subTitle"/>
          </p:nvPr>
        </p:nvSpPr>
        <p:spPr>
          <a:xfrm>
            <a:off x="5961455" y="1491975"/>
            <a:ext cx="2466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21"/>
          <p:cNvSpPr txBox="1"/>
          <p:nvPr>
            <p:ph idx="13" type="subTitle"/>
          </p:nvPr>
        </p:nvSpPr>
        <p:spPr>
          <a:xfrm>
            <a:off x="712900" y="3323407"/>
            <a:ext cx="24693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21"/>
          <p:cNvSpPr txBox="1"/>
          <p:nvPr>
            <p:ph idx="14" type="subTitle"/>
          </p:nvPr>
        </p:nvSpPr>
        <p:spPr>
          <a:xfrm>
            <a:off x="3281976" y="3323404"/>
            <a:ext cx="25773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21"/>
          <p:cNvSpPr txBox="1"/>
          <p:nvPr>
            <p:ph idx="15" type="subTitle"/>
          </p:nvPr>
        </p:nvSpPr>
        <p:spPr>
          <a:xfrm>
            <a:off x="5961455" y="3323400"/>
            <a:ext cx="24693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udiowide"/>
                <a:ea typeface="Audiowide"/>
                <a:cs typeface="Audiowide"/>
                <a:sym typeface="Audiowid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0" name="Google Shape;180;p21"/>
          <p:cNvGrpSpPr/>
          <p:nvPr/>
        </p:nvGrpSpPr>
        <p:grpSpPr>
          <a:xfrm flipH="1" rot="10800000">
            <a:off x="6403353" y="-658554"/>
            <a:ext cx="3661898" cy="2105308"/>
            <a:chOff x="4334574" y="2925522"/>
            <a:chExt cx="6080867" cy="3496027"/>
          </a:xfrm>
        </p:grpSpPr>
        <p:sp>
          <p:nvSpPr>
            <p:cNvPr id="181" name="Google Shape;181;p21"/>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3" name="Shape 183"/>
        <p:cNvGrpSpPr/>
        <p:nvPr/>
      </p:nvGrpSpPr>
      <p:grpSpPr>
        <a:xfrm>
          <a:off x="0" y="0"/>
          <a:ext cx="0" cy="0"/>
          <a:chOff x="0" y="0"/>
          <a:chExt cx="0" cy="0"/>
        </a:xfrm>
      </p:grpSpPr>
      <p:grpSp>
        <p:nvGrpSpPr>
          <p:cNvPr id="184" name="Google Shape;184;p22"/>
          <p:cNvGrpSpPr/>
          <p:nvPr/>
        </p:nvGrpSpPr>
        <p:grpSpPr>
          <a:xfrm flipH="1" rot="-10657435">
            <a:off x="5648281" y="-1161256"/>
            <a:ext cx="4708207" cy="2706854"/>
            <a:chOff x="4334574" y="2925522"/>
            <a:chExt cx="6080867" cy="3496027"/>
          </a:xfrm>
        </p:grpSpPr>
        <p:sp>
          <p:nvSpPr>
            <p:cNvPr id="185" name="Google Shape;185;p22"/>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2"/>
          <p:cNvGrpSpPr/>
          <p:nvPr/>
        </p:nvGrpSpPr>
        <p:grpSpPr>
          <a:xfrm rot="10800000">
            <a:off x="7684712" y="3864054"/>
            <a:ext cx="2262551" cy="2157494"/>
            <a:chOff x="-1115700" y="-1189983"/>
            <a:chExt cx="2639775" cy="2517202"/>
          </a:xfrm>
        </p:grpSpPr>
        <p:sp>
          <p:nvSpPr>
            <p:cNvPr id="188" name="Google Shape;188;p22"/>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2"/>
          <p:cNvGrpSpPr/>
          <p:nvPr/>
        </p:nvGrpSpPr>
        <p:grpSpPr>
          <a:xfrm flipH="1" rot="142565">
            <a:off x="-1314494" y="3532584"/>
            <a:ext cx="4708207" cy="2706854"/>
            <a:chOff x="4334574" y="2925522"/>
            <a:chExt cx="6080867" cy="3496027"/>
          </a:xfrm>
        </p:grpSpPr>
        <p:sp>
          <p:nvSpPr>
            <p:cNvPr id="191" name="Google Shape;191;p22"/>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2"/>
          <p:cNvGrpSpPr/>
          <p:nvPr/>
        </p:nvGrpSpPr>
        <p:grpSpPr>
          <a:xfrm>
            <a:off x="-905269" y="-943365"/>
            <a:ext cx="2262551" cy="2157494"/>
            <a:chOff x="-1115700" y="-1189983"/>
            <a:chExt cx="2639775" cy="2517202"/>
          </a:xfrm>
        </p:grpSpPr>
        <p:sp>
          <p:nvSpPr>
            <p:cNvPr id="194" name="Google Shape;194;p22"/>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2"/>
          <p:cNvSpPr txBox="1"/>
          <p:nvPr>
            <p:ph type="title"/>
          </p:nvPr>
        </p:nvSpPr>
        <p:spPr>
          <a:xfrm>
            <a:off x="2347938" y="53950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72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97" name="Google Shape;197;p22"/>
          <p:cNvSpPr txBox="1"/>
          <p:nvPr>
            <p:ph idx="1" type="subTitle"/>
          </p:nvPr>
        </p:nvSpPr>
        <p:spPr>
          <a:xfrm>
            <a:off x="2347900" y="1522000"/>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8" name="Google Shape;198;p22"/>
          <p:cNvSpPr txBox="1"/>
          <p:nvPr/>
        </p:nvSpPr>
        <p:spPr>
          <a:xfrm>
            <a:off x="2518400" y="3711200"/>
            <a:ext cx="41073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a:solidFill>
                  <a:schemeClr val="hlink"/>
                </a:solidFill>
                <a:uFill>
                  <a:noFill/>
                </a:u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t>
            </a:r>
            <a:endParaRPr sz="1000">
              <a:solidFill>
                <a:schemeClr val="dk1"/>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9" name="Shape 199"/>
        <p:cNvGrpSpPr/>
        <p:nvPr/>
      </p:nvGrpSpPr>
      <p:grpSpPr>
        <a:xfrm>
          <a:off x="0" y="0"/>
          <a:ext cx="0" cy="0"/>
          <a:chOff x="0" y="0"/>
          <a:chExt cx="0" cy="0"/>
        </a:xfrm>
      </p:grpSpPr>
      <p:grpSp>
        <p:nvGrpSpPr>
          <p:cNvPr id="200" name="Google Shape;200;p23"/>
          <p:cNvGrpSpPr/>
          <p:nvPr/>
        </p:nvGrpSpPr>
        <p:grpSpPr>
          <a:xfrm>
            <a:off x="-839423" y="-1066101"/>
            <a:ext cx="2262551" cy="2157494"/>
            <a:chOff x="-1115700" y="-1189983"/>
            <a:chExt cx="2639775" cy="2517202"/>
          </a:xfrm>
        </p:grpSpPr>
        <p:sp>
          <p:nvSpPr>
            <p:cNvPr id="201" name="Google Shape;201;p23"/>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3"/>
          <p:cNvGrpSpPr/>
          <p:nvPr/>
        </p:nvGrpSpPr>
        <p:grpSpPr>
          <a:xfrm flipH="1" rot="10800000">
            <a:off x="7255117" y="3365948"/>
            <a:ext cx="2911372" cy="2990965"/>
            <a:chOff x="7178917" y="-1177477"/>
            <a:chExt cx="2911372" cy="2990965"/>
          </a:xfrm>
        </p:grpSpPr>
        <p:sp>
          <p:nvSpPr>
            <p:cNvPr id="204" name="Google Shape;204;p23"/>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6" name="Shape 206"/>
        <p:cNvGrpSpPr/>
        <p:nvPr/>
      </p:nvGrpSpPr>
      <p:grpSpPr>
        <a:xfrm>
          <a:off x="0" y="0"/>
          <a:ext cx="0" cy="0"/>
          <a:chOff x="0" y="0"/>
          <a:chExt cx="0" cy="0"/>
        </a:xfrm>
      </p:grpSpPr>
      <p:grpSp>
        <p:nvGrpSpPr>
          <p:cNvPr id="207" name="Google Shape;207;p24"/>
          <p:cNvGrpSpPr/>
          <p:nvPr/>
        </p:nvGrpSpPr>
        <p:grpSpPr>
          <a:xfrm>
            <a:off x="5643628" y="3491176"/>
            <a:ext cx="4782602" cy="2749625"/>
            <a:chOff x="4334574" y="2925522"/>
            <a:chExt cx="6080867" cy="3496027"/>
          </a:xfrm>
        </p:grpSpPr>
        <p:sp>
          <p:nvSpPr>
            <p:cNvPr id="208" name="Google Shape;208;p24"/>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4"/>
          <p:cNvGrpSpPr/>
          <p:nvPr/>
        </p:nvGrpSpPr>
        <p:grpSpPr>
          <a:xfrm>
            <a:off x="7178917" y="-1177477"/>
            <a:ext cx="2911372" cy="2990965"/>
            <a:chOff x="7178917" y="-1177477"/>
            <a:chExt cx="2911372" cy="2990965"/>
          </a:xfrm>
        </p:grpSpPr>
        <p:sp>
          <p:nvSpPr>
            <p:cNvPr id="211" name="Google Shape;211;p24"/>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6" name="Shape 21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7" name="Shape 217"/>
        <p:cNvGrpSpPr/>
        <p:nvPr/>
      </p:nvGrpSpPr>
      <p:grpSpPr>
        <a:xfrm>
          <a:off x="0" y="0"/>
          <a:ext cx="0" cy="0"/>
          <a:chOff x="0" y="0"/>
          <a:chExt cx="0" cy="0"/>
        </a:xfrm>
      </p:grpSpPr>
      <p:sp>
        <p:nvSpPr>
          <p:cNvPr id="218" name="Google Shape;218;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1" name="Google Shape;31;p4"/>
          <p:cNvSpPr txBox="1"/>
          <p:nvPr>
            <p:ph idx="1" type="body"/>
          </p:nvPr>
        </p:nvSpPr>
        <p:spPr>
          <a:xfrm>
            <a:off x="720000" y="1371600"/>
            <a:ext cx="3566100" cy="2743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2" name="Google Shape;32;p4"/>
          <p:cNvSpPr txBox="1"/>
          <p:nvPr>
            <p:ph idx="2" type="body"/>
          </p:nvPr>
        </p:nvSpPr>
        <p:spPr>
          <a:xfrm>
            <a:off x="4286100" y="1371600"/>
            <a:ext cx="4144800" cy="2743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5" name="Google Shape;35;p5"/>
          <p:cNvSpPr txBox="1"/>
          <p:nvPr>
            <p:ph idx="1" type="subTitle"/>
          </p:nvPr>
        </p:nvSpPr>
        <p:spPr>
          <a:xfrm>
            <a:off x="2270794" y="3502875"/>
            <a:ext cx="530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2" type="subTitle"/>
          </p:nvPr>
        </p:nvSpPr>
        <p:spPr>
          <a:xfrm>
            <a:off x="2270824" y="1771255"/>
            <a:ext cx="53034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3" type="subTitle"/>
          </p:nvPr>
        </p:nvSpPr>
        <p:spPr>
          <a:xfrm>
            <a:off x="2270824" y="1481750"/>
            <a:ext cx="53034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2270793" y="3213375"/>
            <a:ext cx="53034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 name="Google Shape;39;p5"/>
          <p:cNvGrpSpPr/>
          <p:nvPr/>
        </p:nvGrpSpPr>
        <p:grpSpPr>
          <a:xfrm flipH="1" rot="10800000">
            <a:off x="-839423" y="3970818"/>
            <a:ext cx="2262551" cy="2157494"/>
            <a:chOff x="-1115700" y="-1189983"/>
            <a:chExt cx="2639775" cy="2517202"/>
          </a:xfrm>
        </p:grpSpPr>
        <p:sp>
          <p:nvSpPr>
            <p:cNvPr id="40" name="Google Shape;40;p5"/>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5"/>
          <p:cNvGrpSpPr/>
          <p:nvPr/>
        </p:nvGrpSpPr>
        <p:grpSpPr>
          <a:xfrm>
            <a:off x="7255117" y="-1294701"/>
            <a:ext cx="2911372" cy="2990965"/>
            <a:chOff x="7178917" y="-1177477"/>
            <a:chExt cx="2911372" cy="2990965"/>
          </a:xfrm>
        </p:grpSpPr>
        <p:sp>
          <p:nvSpPr>
            <p:cNvPr id="43" name="Google Shape;43;p5"/>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47" name="Google Shape;47;p6"/>
          <p:cNvGrpSpPr/>
          <p:nvPr/>
        </p:nvGrpSpPr>
        <p:grpSpPr>
          <a:xfrm flipH="1" rot="10800000">
            <a:off x="-839423" y="3970818"/>
            <a:ext cx="2262551" cy="2157494"/>
            <a:chOff x="-1115700" y="-1189983"/>
            <a:chExt cx="2639775" cy="2517202"/>
          </a:xfrm>
        </p:grpSpPr>
        <p:sp>
          <p:nvSpPr>
            <p:cNvPr id="48" name="Google Shape;48;p6"/>
            <p:cNvSpPr/>
            <p:nvPr/>
          </p:nvSpPr>
          <p:spPr>
            <a:xfrm rot="-2014334">
              <a:off x="-835246" y="-752092"/>
              <a:ext cx="2078866" cy="1641421"/>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2014356">
              <a:off x="-640891" y="-564071"/>
              <a:ext cx="1602627" cy="1265394"/>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6"/>
          <p:cNvGrpSpPr/>
          <p:nvPr/>
        </p:nvGrpSpPr>
        <p:grpSpPr>
          <a:xfrm>
            <a:off x="7255117" y="-1294701"/>
            <a:ext cx="2911372" cy="2990965"/>
            <a:chOff x="7178917" y="-1177477"/>
            <a:chExt cx="2911372" cy="2990965"/>
          </a:xfrm>
        </p:grpSpPr>
        <p:sp>
          <p:nvSpPr>
            <p:cNvPr id="51" name="Google Shape;51;p6"/>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713225" y="1037900"/>
            <a:ext cx="4297800" cy="1005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5" name="Google Shape;55;p7"/>
          <p:cNvSpPr txBox="1"/>
          <p:nvPr>
            <p:ph idx="1" type="subTitle"/>
          </p:nvPr>
        </p:nvSpPr>
        <p:spPr>
          <a:xfrm>
            <a:off x="713225" y="2043800"/>
            <a:ext cx="4297800" cy="25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56" name="Google Shape;56;p7"/>
          <p:cNvSpPr/>
          <p:nvPr>
            <p:ph idx="2" type="pic"/>
          </p:nvPr>
        </p:nvSpPr>
        <p:spPr>
          <a:xfrm>
            <a:off x="5475753" y="349910"/>
            <a:ext cx="3324600" cy="4443600"/>
          </a:xfrm>
          <a:prstGeom prst="roundRect">
            <a:avLst>
              <a:gd fmla="val 16667" name="adj"/>
            </a:avLst>
          </a:prstGeom>
          <a:noFill/>
          <a:ln>
            <a:noFill/>
          </a:ln>
        </p:spPr>
      </p:sp>
      <p:grpSp>
        <p:nvGrpSpPr>
          <p:cNvPr id="57" name="Google Shape;57;p7"/>
          <p:cNvGrpSpPr/>
          <p:nvPr/>
        </p:nvGrpSpPr>
        <p:grpSpPr>
          <a:xfrm flipH="1">
            <a:off x="-1231658" y="-1272727"/>
            <a:ext cx="2911372" cy="2990965"/>
            <a:chOff x="7178917" y="-1177477"/>
            <a:chExt cx="2911372" cy="2990965"/>
          </a:xfrm>
        </p:grpSpPr>
        <p:sp>
          <p:nvSpPr>
            <p:cNvPr id="58" name="Google Shape;58;p7"/>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50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4" name="Google Shape;64;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p:nvPr>
            <p:ph idx="2" type="pic"/>
          </p:nvPr>
        </p:nvSpPr>
        <p:spPr>
          <a:xfrm>
            <a:off x="0" y="-14875"/>
            <a:ext cx="9144000" cy="5158500"/>
          </a:xfrm>
          <a:prstGeom prst="rect">
            <a:avLst/>
          </a:prstGeom>
          <a:noFill/>
          <a:ln>
            <a:noFill/>
          </a:ln>
        </p:spPr>
      </p:sp>
      <p:sp>
        <p:nvSpPr>
          <p:cNvPr id="67" name="Google Shape;67;p10"/>
          <p:cNvSpPr txBox="1"/>
          <p:nvPr>
            <p:ph type="title"/>
          </p:nvPr>
        </p:nvSpPr>
        <p:spPr>
          <a:xfrm>
            <a:off x="713175" y="2571750"/>
            <a:ext cx="7717500" cy="457200"/>
          </a:xfrm>
          <a:prstGeom prst="rect">
            <a:avLst/>
          </a:prstGeom>
          <a:gradFill>
            <a:gsLst>
              <a:gs pos="0">
                <a:schemeClr val="dk1"/>
              </a:gs>
              <a:gs pos="78000">
                <a:schemeClr val="dk2"/>
              </a:gs>
              <a:gs pos="100000">
                <a:schemeClr val="lt2"/>
              </a:gs>
            </a:gsLst>
            <a:lin ang="0" scaled="0"/>
          </a:gradFill>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lt1"/>
                </a:solidFill>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1pPr>
            <a:lvl2pPr lvl="1"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2pPr>
            <a:lvl3pPr lvl="2"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3pPr>
            <a:lvl4pPr lvl="3"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4pPr>
            <a:lvl5pPr lvl="4"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5pPr>
            <a:lvl6pPr lvl="5"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6pPr>
            <a:lvl7pPr lvl="6"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7pPr>
            <a:lvl8pPr lvl="7"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8pPr>
            <a:lvl9pPr lvl="8" rtl="0">
              <a:spcBef>
                <a:spcPts val="0"/>
              </a:spcBef>
              <a:spcAft>
                <a:spcPts val="0"/>
              </a:spcAft>
              <a:buClr>
                <a:schemeClr val="dk1"/>
              </a:buClr>
              <a:buSzPts val="2500"/>
              <a:buFont typeface="Audiowide"/>
              <a:buNone/>
              <a:defRPr sz="2500">
                <a:solidFill>
                  <a:schemeClr val="dk1"/>
                </a:solidFill>
                <a:latin typeface="Audiowide"/>
                <a:ea typeface="Audiowide"/>
                <a:cs typeface="Audiowide"/>
                <a:sym typeface="Audiowid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3" name="Shape 213"/>
        <p:cNvGrpSpPr/>
        <p:nvPr/>
      </p:nvGrpSpPr>
      <p:grpSpPr>
        <a:xfrm>
          <a:off x="0" y="0"/>
          <a:ext cx="0" cy="0"/>
          <a:chOff x="0" y="0"/>
          <a:chExt cx="0" cy="0"/>
        </a:xfrm>
      </p:grpSpPr>
      <p:sp>
        <p:nvSpPr>
          <p:cNvPr id="214" name="Google Shape;214;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5" name="Google Shape;215;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23.jpg"/><Relationship Id="rId6"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3DHOGWTHFoF6YkZaRX3I9cXgUEN1STA0nSbowlsWzzs/copy"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2.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2.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0" Type="http://schemas.openxmlformats.org/officeDocument/2006/relationships/hyperlink" Target="https://www.freepik.com/free-photo/boy-playing-guitar-indoors-high-angle_33328769.htm/?utm_source=slidesgo_template&amp;utm_medium=referral-link&amp;utm_campaign=sg_resources&amp;utm_content=freepik" TargetMode="External"/><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freepik.com/free-photo/front-view-teen-taking-selfie-home_33328714.htm/?utm_source=slidesgo_template&amp;utm_medium=referral-link&amp;utm_campaign=sg_resources&amp;utm_content=freepik" TargetMode="External"/><Relationship Id="rId4" Type="http://schemas.openxmlformats.org/officeDocument/2006/relationships/hyperlink" Target="https://www.freepik.com/free-photo/front-view-teen-playing-guitar_33328719.htm/?utm_source=slidesgo_template&amp;utm_medium=referral-link&amp;utm_campaign=sg_resources&amp;utm_content=freepik" TargetMode="External"/><Relationship Id="rId9" Type="http://schemas.openxmlformats.org/officeDocument/2006/relationships/hyperlink" Target="https://www.freepik.com/free-photo/teen-making-music-home-back-view_33328747.htm/?utm_source=slidesgo_template&amp;utm_medium=referral-link&amp;utm_campaign=sg_resources&amp;utm_content=freepik" TargetMode="External"/><Relationship Id="rId5" Type="http://schemas.openxmlformats.org/officeDocument/2006/relationships/hyperlink" Target="https://www.freepik.com/free-photo/front-view-teen-making-music-home_33328720.htm/?utm_source=slidesgo_template&amp;utm_medium=referral-link&amp;utm_campaign=sg_resources&amp;utm_content=freepik" TargetMode="External"/><Relationship Id="rId6" Type="http://schemas.openxmlformats.org/officeDocument/2006/relationships/hyperlink" Target="https://www.freepik.com/free-photo/full-shot-boy-making-music-indoors_33328733.htm/?utm_source=slidesgo_template&amp;utm_medium=referral-link&amp;utm_campaign=sg_resources&amp;utm_content=freepik" TargetMode="External"/><Relationship Id="rId7" Type="http://schemas.openxmlformats.org/officeDocument/2006/relationships/hyperlink" Target="https://www.freepik.com/free-photo/front-view-teen-making-music-home_33328736.htm/?utm_source=slidesgo_template&amp;utm_medium=referral-link&amp;utm_campaign=sg_resources&amp;utm_content=freepik" TargetMode="External"/><Relationship Id="rId8" Type="http://schemas.openxmlformats.org/officeDocument/2006/relationships/hyperlink" Target="https://www.freepik.com/free-photo/teen-playing-guitar-home-front-view_33328737.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s://www.freepik.com/free-photo/side-view-girl-taking-selfie-home_33328727.htm/?utm_source=slidesgo_template&amp;utm_medium=referral-link&amp;utm_campaign=sg_resources&amp;utm_content=freepik" TargetMode="External"/><Relationship Id="rId10" Type="http://schemas.openxmlformats.org/officeDocument/2006/relationships/hyperlink" Target="https://www.freepik.com/free-photo/high-angle-girl-with-laptop-piano_33328726.htm/?utm_source=slidesgo_template&amp;utm_medium=referral-link&amp;utm_campaign=sg_resources&amp;utm_content=freepik" TargetMode="External"/><Relationship Id="rId12" Type="http://schemas.openxmlformats.org/officeDocument/2006/relationships/hyperlink" Target="https://www.freepik.com/free-photo/front-view-girl-making-music-indoors_33328712.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world-music-day-with-instruments-instagram-post-collection_26625683.htm/?utm_source=slidesgo_template&amp;utm_medium=referral-link&amp;utm_campaign=sg_resources&amp;utm_content=freepik" TargetMode="External"/><Relationship Id="rId4" Type="http://schemas.openxmlformats.org/officeDocument/2006/relationships/hyperlink" Target="https://www.flaticon.com/packs/music-instruments-83?word=music/?utm_source=slidesgo_template&amp;utm_medium=referral-link&amp;utm_campaign=sg_resources&amp;utm_content=flaticon" TargetMode="External"/><Relationship Id="rId9" Type="http://schemas.openxmlformats.org/officeDocument/2006/relationships/hyperlink" Target="https://www.freepik.com/free-photo/full-shot-girl-playing-guitar_33328724.htm/?utm_source=slidesgo_template&amp;utm_medium=referral-link&amp;utm_campaign=sg_resources&amp;utm_content=freepik" TargetMode="External"/><Relationship Id="rId5" Type="http://schemas.openxmlformats.org/officeDocument/2006/relationships/hyperlink" Target="https://www.freepik.com/free-photo/full-shot-smiley-girl-making-music-indoors_33328734.htm/?utm_source=slidesgo_template&amp;utm_medium=referral-link&amp;utm_campaign=sg_resources&amp;utm_content=freepik" TargetMode="External"/><Relationship Id="rId6" Type="http://schemas.openxmlformats.org/officeDocument/2006/relationships/hyperlink" Target="https://www.freepik.com/free-photo/front-view-girl-playing-guitar_33328716.htm/?utm_source=slidesgo_template&amp;utm_medium=referral-link&amp;utm_campaign=sg_resources&amp;utm_content=freepik" TargetMode="External"/><Relationship Id="rId7" Type="http://schemas.openxmlformats.org/officeDocument/2006/relationships/hyperlink" Target="https://www.freepik.com/free-photo/front-view-girl-playing-guitar_33328709.htm/?utm_source=slidesgo_template&amp;utm_medium=referral-link&amp;utm_campaign=sg_resources&amp;utm_content=freepik" TargetMode="External"/><Relationship Id="rId8" Type="http://schemas.openxmlformats.org/officeDocument/2006/relationships/hyperlink" Target="https://www.freepik.com/free-photo/side-view-girl-playing-piano-home_33328739.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fonts.google.com/specimen/Audiowide" TargetMode="External"/><Relationship Id="rId4" Type="http://schemas.openxmlformats.org/officeDocument/2006/relationships/hyperlink" Target="https://fonts.google.com/specimen/Audiowide" TargetMode="External"/><Relationship Id="rId5" Type="http://schemas.openxmlformats.org/officeDocument/2006/relationships/hyperlink" Target="https://fonts.google.com/specimen/Open+Sans"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1.png"/><Relationship Id="rId17" Type="http://schemas.openxmlformats.org/officeDocument/2006/relationships/image" Target="../media/image11.png"/><Relationship Id="rId16" Type="http://schemas.openxmlformats.org/officeDocument/2006/relationships/image" Target="../media/image6.png"/><Relationship Id="rId5" Type="http://schemas.openxmlformats.org/officeDocument/2006/relationships/image" Target="../media/image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ctrTitle"/>
          </p:nvPr>
        </p:nvSpPr>
        <p:spPr>
          <a:xfrm>
            <a:off x="713225" y="1027722"/>
            <a:ext cx="5120700" cy="27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Musical Artist Portfolio</a:t>
            </a:r>
            <a:endParaRPr/>
          </a:p>
        </p:txBody>
      </p:sp>
      <p:sp>
        <p:nvSpPr>
          <p:cNvPr id="224" name="Google Shape;224;p28"/>
          <p:cNvSpPr txBox="1"/>
          <p:nvPr>
            <p:ph idx="1" type="subTitle"/>
          </p:nvPr>
        </p:nvSpPr>
        <p:spPr>
          <a:xfrm>
            <a:off x="713225" y="3847135"/>
            <a:ext cx="36576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yonur presentation begins</a:t>
            </a:r>
            <a:endParaRPr/>
          </a:p>
        </p:txBody>
      </p:sp>
      <p:grpSp>
        <p:nvGrpSpPr>
          <p:cNvPr id="225" name="Google Shape;225;p28"/>
          <p:cNvGrpSpPr/>
          <p:nvPr/>
        </p:nvGrpSpPr>
        <p:grpSpPr>
          <a:xfrm>
            <a:off x="7286737" y="823960"/>
            <a:ext cx="377921" cy="260598"/>
            <a:chOff x="3014874" y="647498"/>
            <a:chExt cx="377921" cy="260598"/>
          </a:xfrm>
        </p:grpSpPr>
        <p:sp>
          <p:nvSpPr>
            <p:cNvPr id="226" name="Google Shape;226;p28"/>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8"/>
          <p:cNvGrpSpPr/>
          <p:nvPr/>
        </p:nvGrpSpPr>
        <p:grpSpPr>
          <a:xfrm>
            <a:off x="1627745" y="310683"/>
            <a:ext cx="370752" cy="254712"/>
            <a:chOff x="2173859" y="965668"/>
            <a:chExt cx="229838" cy="157902"/>
          </a:xfrm>
        </p:grpSpPr>
        <p:sp>
          <p:nvSpPr>
            <p:cNvPr id="231" name="Google Shape;231;p28"/>
            <p:cNvSpPr/>
            <p:nvPr/>
          </p:nvSpPr>
          <p:spPr>
            <a:xfrm>
              <a:off x="2173859" y="965668"/>
              <a:ext cx="127958" cy="104821"/>
            </a:xfrm>
            <a:custGeom>
              <a:rect b="b" l="l" r="r" t="t"/>
              <a:pathLst>
                <a:path extrusionOk="0" h="3280" w="4004">
                  <a:moveTo>
                    <a:pt x="3837" y="0"/>
                  </a:moveTo>
                  <a:lnTo>
                    <a:pt x="1656" y="2697"/>
                  </a:lnTo>
                  <a:cubicBezTo>
                    <a:pt x="1578" y="2498"/>
                    <a:pt x="1369" y="2301"/>
                    <a:pt x="1085" y="2190"/>
                  </a:cubicBezTo>
                  <a:cubicBezTo>
                    <a:pt x="938" y="2133"/>
                    <a:pt x="789" y="2105"/>
                    <a:pt x="654" y="2105"/>
                  </a:cubicBezTo>
                  <a:cubicBezTo>
                    <a:pt x="394" y="2105"/>
                    <a:pt x="180" y="2206"/>
                    <a:pt x="109" y="2387"/>
                  </a:cubicBezTo>
                  <a:cubicBezTo>
                    <a:pt x="0" y="2665"/>
                    <a:pt x="262" y="3028"/>
                    <a:pt x="692" y="3194"/>
                  </a:cubicBezTo>
                  <a:cubicBezTo>
                    <a:pt x="839" y="3252"/>
                    <a:pt x="988" y="3280"/>
                    <a:pt x="1123" y="3280"/>
                  </a:cubicBezTo>
                  <a:cubicBezTo>
                    <a:pt x="1333" y="3280"/>
                    <a:pt x="1512" y="3213"/>
                    <a:pt x="1610" y="3092"/>
                  </a:cubicBezTo>
                  <a:lnTo>
                    <a:pt x="1612" y="3092"/>
                  </a:lnTo>
                  <a:lnTo>
                    <a:pt x="4004" y="134"/>
                  </a:lnTo>
                  <a:lnTo>
                    <a:pt x="3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2275772" y="1019676"/>
              <a:ext cx="127926" cy="103894"/>
            </a:xfrm>
            <a:custGeom>
              <a:rect b="b" l="l" r="r" t="t"/>
              <a:pathLst>
                <a:path extrusionOk="0" h="3251" w="4003">
                  <a:moveTo>
                    <a:pt x="3810" y="1"/>
                  </a:moveTo>
                  <a:lnTo>
                    <a:pt x="1657" y="2668"/>
                  </a:lnTo>
                  <a:cubicBezTo>
                    <a:pt x="1578" y="2466"/>
                    <a:pt x="1368" y="2272"/>
                    <a:pt x="1083" y="2161"/>
                  </a:cubicBezTo>
                  <a:cubicBezTo>
                    <a:pt x="935" y="2103"/>
                    <a:pt x="786" y="2075"/>
                    <a:pt x="651" y="2075"/>
                  </a:cubicBezTo>
                  <a:cubicBezTo>
                    <a:pt x="392" y="2075"/>
                    <a:pt x="181" y="2176"/>
                    <a:pt x="109" y="2358"/>
                  </a:cubicBezTo>
                  <a:cubicBezTo>
                    <a:pt x="1" y="2635"/>
                    <a:pt x="262" y="2996"/>
                    <a:pt x="692" y="3165"/>
                  </a:cubicBezTo>
                  <a:cubicBezTo>
                    <a:pt x="839" y="3223"/>
                    <a:pt x="987" y="3250"/>
                    <a:pt x="1122" y="3250"/>
                  </a:cubicBezTo>
                  <a:cubicBezTo>
                    <a:pt x="1332" y="3250"/>
                    <a:pt x="1512" y="3184"/>
                    <a:pt x="1611" y="3063"/>
                  </a:cubicBezTo>
                  <a:lnTo>
                    <a:pt x="4002" y="105"/>
                  </a:lnTo>
                  <a:lnTo>
                    <a:pt x="38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2291143" y="965668"/>
              <a:ext cx="112554" cy="64778"/>
            </a:xfrm>
            <a:custGeom>
              <a:rect b="b" l="l" r="r" t="t"/>
              <a:pathLst>
                <a:path extrusionOk="0" h="2027" w="3522">
                  <a:moveTo>
                    <a:pt x="167" y="0"/>
                  </a:moveTo>
                  <a:lnTo>
                    <a:pt x="1" y="206"/>
                  </a:lnTo>
                  <a:lnTo>
                    <a:pt x="3334" y="2026"/>
                  </a:lnTo>
                  <a:lnTo>
                    <a:pt x="3521" y="1795"/>
                  </a:lnTo>
                  <a:lnTo>
                    <a:pt x="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2280949" y="978291"/>
              <a:ext cx="112522" cy="64778"/>
            </a:xfrm>
            <a:custGeom>
              <a:rect b="b" l="l" r="r" t="t"/>
              <a:pathLst>
                <a:path extrusionOk="0" h="2027" w="3521">
                  <a:moveTo>
                    <a:pt x="167" y="1"/>
                  </a:moveTo>
                  <a:lnTo>
                    <a:pt x="1" y="206"/>
                  </a:lnTo>
                  <a:lnTo>
                    <a:pt x="3334" y="2027"/>
                  </a:lnTo>
                  <a:lnTo>
                    <a:pt x="3521" y="1795"/>
                  </a:lnTo>
                  <a:lnTo>
                    <a:pt x="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28"/>
          <p:cNvGrpSpPr/>
          <p:nvPr/>
        </p:nvGrpSpPr>
        <p:grpSpPr>
          <a:xfrm>
            <a:off x="8535131" y="2410509"/>
            <a:ext cx="198937" cy="248225"/>
            <a:chOff x="4391681" y="1672309"/>
            <a:chExt cx="198937" cy="248225"/>
          </a:xfrm>
        </p:grpSpPr>
        <p:sp>
          <p:nvSpPr>
            <p:cNvPr id="236" name="Google Shape;236;p28"/>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8"/>
          <p:cNvGrpSpPr/>
          <p:nvPr/>
        </p:nvGrpSpPr>
        <p:grpSpPr>
          <a:xfrm>
            <a:off x="7163313" y="1516414"/>
            <a:ext cx="175324" cy="348340"/>
            <a:chOff x="4088863" y="2232839"/>
            <a:chExt cx="175324" cy="348340"/>
          </a:xfrm>
        </p:grpSpPr>
        <p:sp>
          <p:nvSpPr>
            <p:cNvPr id="241" name="Google Shape;241;p28"/>
            <p:cNvSpPr/>
            <p:nvPr/>
          </p:nvSpPr>
          <p:spPr>
            <a:xfrm>
              <a:off x="4088863" y="2232839"/>
              <a:ext cx="123308" cy="348340"/>
            </a:xfrm>
            <a:custGeom>
              <a:rect b="b" l="l" r="r" t="t"/>
              <a:pathLst>
                <a:path extrusionOk="0" h="6757" w="2392">
                  <a:moveTo>
                    <a:pt x="379" y="1"/>
                  </a:moveTo>
                  <a:lnTo>
                    <a:pt x="88" y="105"/>
                  </a:lnTo>
                  <a:lnTo>
                    <a:pt x="1806" y="4837"/>
                  </a:lnTo>
                  <a:cubicBezTo>
                    <a:pt x="1759" y="4829"/>
                    <a:pt x="1709" y="4825"/>
                    <a:pt x="1657" y="4825"/>
                  </a:cubicBezTo>
                  <a:cubicBezTo>
                    <a:pt x="1376" y="4825"/>
                    <a:pt x="1044" y="4941"/>
                    <a:pt x="747" y="5170"/>
                  </a:cubicBezTo>
                  <a:cubicBezTo>
                    <a:pt x="217" y="5579"/>
                    <a:pt x="0" y="6188"/>
                    <a:pt x="264" y="6530"/>
                  </a:cubicBezTo>
                  <a:cubicBezTo>
                    <a:pt x="380" y="6682"/>
                    <a:pt x="572" y="6757"/>
                    <a:pt x="795" y="6757"/>
                  </a:cubicBezTo>
                  <a:cubicBezTo>
                    <a:pt x="1076" y="6757"/>
                    <a:pt x="1407" y="6639"/>
                    <a:pt x="1702" y="6412"/>
                  </a:cubicBezTo>
                  <a:cubicBezTo>
                    <a:pt x="2167" y="6054"/>
                    <a:pt x="2392" y="5542"/>
                    <a:pt x="2264" y="5191"/>
                  </a:cubicBezTo>
                  <a:lnTo>
                    <a:pt x="2267" y="5191"/>
                  </a:lnTo>
                  <a:lnTo>
                    <a:pt x="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4108401" y="2232839"/>
              <a:ext cx="122380" cy="85680"/>
            </a:xfrm>
            <a:custGeom>
              <a:rect b="b" l="l" r="r" t="t"/>
              <a:pathLst>
                <a:path extrusionOk="0" h="1662" w="2374">
                  <a:moveTo>
                    <a:pt x="0" y="1"/>
                  </a:moveTo>
                  <a:lnTo>
                    <a:pt x="135" y="373"/>
                  </a:lnTo>
                  <a:cubicBezTo>
                    <a:pt x="310" y="853"/>
                    <a:pt x="1967" y="626"/>
                    <a:pt x="2355" y="1609"/>
                  </a:cubicBezTo>
                  <a:lnTo>
                    <a:pt x="2355" y="1609"/>
                  </a:lnTo>
                  <a:lnTo>
                    <a:pt x="2237" y="1287"/>
                  </a:lnTo>
                  <a:cubicBezTo>
                    <a:pt x="1888" y="246"/>
                    <a:pt x="178" y="489"/>
                    <a:pt x="0" y="1"/>
                  </a:cubicBezTo>
                  <a:close/>
                  <a:moveTo>
                    <a:pt x="2355" y="1609"/>
                  </a:moveTo>
                  <a:lnTo>
                    <a:pt x="2373" y="1661"/>
                  </a:lnTo>
                  <a:cubicBezTo>
                    <a:pt x="2368" y="1644"/>
                    <a:pt x="2361" y="1626"/>
                    <a:pt x="2355"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4124383" y="2276968"/>
              <a:ext cx="122380" cy="85680"/>
            </a:xfrm>
            <a:custGeom>
              <a:rect b="b" l="l" r="r" t="t"/>
              <a:pathLst>
                <a:path extrusionOk="0" h="1662" w="2374">
                  <a:moveTo>
                    <a:pt x="0" y="0"/>
                  </a:moveTo>
                  <a:cubicBezTo>
                    <a:pt x="0" y="1"/>
                    <a:pt x="0" y="1"/>
                    <a:pt x="1" y="1"/>
                  </a:cubicBezTo>
                  <a:lnTo>
                    <a:pt x="1" y="1"/>
                  </a:lnTo>
                  <a:lnTo>
                    <a:pt x="0" y="0"/>
                  </a:lnTo>
                  <a:close/>
                  <a:moveTo>
                    <a:pt x="1" y="1"/>
                  </a:moveTo>
                  <a:lnTo>
                    <a:pt x="137" y="373"/>
                  </a:lnTo>
                  <a:cubicBezTo>
                    <a:pt x="312" y="853"/>
                    <a:pt x="1967" y="626"/>
                    <a:pt x="2354" y="1609"/>
                  </a:cubicBezTo>
                  <a:lnTo>
                    <a:pt x="2354" y="1609"/>
                  </a:lnTo>
                  <a:lnTo>
                    <a:pt x="2237" y="1286"/>
                  </a:lnTo>
                  <a:cubicBezTo>
                    <a:pt x="1890" y="246"/>
                    <a:pt x="180" y="488"/>
                    <a:pt x="1" y="1"/>
                  </a:cubicBezTo>
                  <a:close/>
                  <a:moveTo>
                    <a:pt x="2354" y="1609"/>
                  </a:moveTo>
                  <a:lnTo>
                    <a:pt x="2373" y="1661"/>
                  </a:lnTo>
                  <a:cubicBezTo>
                    <a:pt x="2367" y="1643"/>
                    <a:pt x="2361" y="1626"/>
                    <a:pt x="2354"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4141910" y="2324912"/>
              <a:ext cx="122277" cy="85629"/>
            </a:xfrm>
            <a:custGeom>
              <a:rect b="b" l="l" r="r" t="t"/>
              <a:pathLst>
                <a:path extrusionOk="0" h="1661" w="2372">
                  <a:moveTo>
                    <a:pt x="0" y="0"/>
                  </a:moveTo>
                  <a:lnTo>
                    <a:pt x="0" y="0"/>
                  </a:lnTo>
                  <a:cubicBezTo>
                    <a:pt x="0" y="0"/>
                    <a:pt x="0" y="1"/>
                    <a:pt x="1" y="1"/>
                  </a:cubicBezTo>
                  <a:lnTo>
                    <a:pt x="1" y="1"/>
                  </a:lnTo>
                  <a:lnTo>
                    <a:pt x="0" y="0"/>
                  </a:lnTo>
                  <a:close/>
                  <a:moveTo>
                    <a:pt x="1" y="1"/>
                  </a:moveTo>
                  <a:lnTo>
                    <a:pt x="134" y="373"/>
                  </a:lnTo>
                  <a:cubicBezTo>
                    <a:pt x="310" y="855"/>
                    <a:pt x="1970" y="625"/>
                    <a:pt x="2353" y="1612"/>
                  </a:cubicBezTo>
                  <a:lnTo>
                    <a:pt x="2353" y="1612"/>
                  </a:lnTo>
                  <a:lnTo>
                    <a:pt x="2237" y="1289"/>
                  </a:lnTo>
                  <a:cubicBezTo>
                    <a:pt x="1888" y="246"/>
                    <a:pt x="178" y="490"/>
                    <a:pt x="1" y="1"/>
                  </a:cubicBezTo>
                  <a:close/>
                  <a:moveTo>
                    <a:pt x="2353" y="1612"/>
                  </a:moveTo>
                  <a:lnTo>
                    <a:pt x="2371" y="1661"/>
                  </a:lnTo>
                  <a:cubicBezTo>
                    <a:pt x="2365" y="1644"/>
                    <a:pt x="2360" y="1628"/>
                    <a:pt x="2353" y="16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8"/>
          <p:cNvSpPr/>
          <p:nvPr/>
        </p:nvSpPr>
        <p:spPr>
          <a:xfrm>
            <a:off x="273107" y="1864752"/>
            <a:ext cx="79490" cy="72277"/>
          </a:xfrm>
          <a:custGeom>
            <a:rect b="b" l="l" r="r" t="t"/>
            <a:pathLst>
              <a:path extrusionOk="0" h="1402" w="1542">
                <a:moveTo>
                  <a:pt x="771" y="1"/>
                </a:moveTo>
                <a:cubicBezTo>
                  <a:pt x="592" y="1"/>
                  <a:pt x="412" y="70"/>
                  <a:pt x="276" y="207"/>
                </a:cubicBezTo>
                <a:cubicBezTo>
                  <a:pt x="1" y="480"/>
                  <a:pt x="1" y="924"/>
                  <a:pt x="276" y="1197"/>
                </a:cubicBezTo>
                <a:cubicBezTo>
                  <a:pt x="412" y="1334"/>
                  <a:pt x="592" y="1402"/>
                  <a:pt x="771" y="1402"/>
                </a:cubicBezTo>
                <a:cubicBezTo>
                  <a:pt x="950" y="1402"/>
                  <a:pt x="1129" y="1334"/>
                  <a:pt x="1266" y="1197"/>
                </a:cubicBezTo>
                <a:cubicBezTo>
                  <a:pt x="1541" y="924"/>
                  <a:pt x="1541" y="480"/>
                  <a:pt x="1266" y="207"/>
                </a:cubicBezTo>
                <a:cubicBezTo>
                  <a:pt x="1129" y="70"/>
                  <a:pt x="950" y="1"/>
                  <a:pt x="7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8"/>
          <p:cNvGrpSpPr/>
          <p:nvPr/>
        </p:nvGrpSpPr>
        <p:grpSpPr>
          <a:xfrm>
            <a:off x="8668026" y="1745850"/>
            <a:ext cx="347048" cy="257002"/>
            <a:chOff x="8593776" y="2443250"/>
            <a:chExt cx="347048" cy="257002"/>
          </a:xfrm>
        </p:grpSpPr>
        <p:sp>
          <p:nvSpPr>
            <p:cNvPr id="247" name="Google Shape;247;p28"/>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8"/>
          <p:cNvSpPr/>
          <p:nvPr/>
        </p:nvSpPr>
        <p:spPr>
          <a:xfrm flipH="1">
            <a:off x="630706" y="45699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flipH="1">
            <a:off x="521826" y="475337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flipH="1">
            <a:off x="714951" y="479730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8"/>
          <p:cNvGrpSpPr/>
          <p:nvPr/>
        </p:nvGrpSpPr>
        <p:grpSpPr>
          <a:xfrm>
            <a:off x="322881" y="4128359"/>
            <a:ext cx="198937" cy="248225"/>
            <a:chOff x="4391681" y="1672309"/>
            <a:chExt cx="198937" cy="248225"/>
          </a:xfrm>
        </p:grpSpPr>
        <p:sp>
          <p:nvSpPr>
            <p:cNvPr id="254" name="Google Shape;254;p28"/>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8"/>
          <p:cNvSpPr/>
          <p:nvPr/>
        </p:nvSpPr>
        <p:spPr>
          <a:xfrm rot="10800000">
            <a:off x="1756031" y="82394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rot="10800000">
            <a:off x="1651451" y="683756"/>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rot="10800000">
            <a:off x="1948701" y="641225"/>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8239307" y="1264177"/>
            <a:ext cx="79490" cy="72277"/>
          </a:xfrm>
          <a:custGeom>
            <a:rect b="b" l="l" r="r" t="t"/>
            <a:pathLst>
              <a:path extrusionOk="0" h="1402" w="1542">
                <a:moveTo>
                  <a:pt x="771" y="1"/>
                </a:moveTo>
                <a:cubicBezTo>
                  <a:pt x="592" y="1"/>
                  <a:pt x="412" y="70"/>
                  <a:pt x="276" y="207"/>
                </a:cubicBezTo>
                <a:cubicBezTo>
                  <a:pt x="1" y="480"/>
                  <a:pt x="1" y="924"/>
                  <a:pt x="276" y="1197"/>
                </a:cubicBezTo>
                <a:cubicBezTo>
                  <a:pt x="412" y="1334"/>
                  <a:pt x="592" y="1402"/>
                  <a:pt x="771" y="1402"/>
                </a:cubicBezTo>
                <a:cubicBezTo>
                  <a:pt x="950" y="1402"/>
                  <a:pt x="1129" y="1334"/>
                  <a:pt x="1266" y="1197"/>
                </a:cubicBezTo>
                <a:cubicBezTo>
                  <a:pt x="1541" y="924"/>
                  <a:pt x="1541" y="480"/>
                  <a:pt x="1266" y="207"/>
                </a:cubicBezTo>
                <a:cubicBezTo>
                  <a:pt x="1129" y="70"/>
                  <a:pt x="950"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8"/>
          <p:cNvGrpSpPr/>
          <p:nvPr/>
        </p:nvGrpSpPr>
        <p:grpSpPr>
          <a:xfrm rot="-5400000">
            <a:off x="5485929" y="3505032"/>
            <a:ext cx="2702124" cy="1153891"/>
            <a:chOff x="4784532" y="3213384"/>
            <a:chExt cx="1034464" cy="441749"/>
          </a:xfrm>
        </p:grpSpPr>
        <p:sp>
          <p:nvSpPr>
            <p:cNvPr id="263" name="Google Shape;263;p28"/>
            <p:cNvSpPr/>
            <p:nvPr/>
          </p:nvSpPr>
          <p:spPr>
            <a:xfrm>
              <a:off x="4784532" y="3213384"/>
              <a:ext cx="1034464" cy="441749"/>
            </a:xfrm>
            <a:custGeom>
              <a:rect b="b" l="l" r="r" t="t"/>
              <a:pathLst>
                <a:path extrusionOk="0" h="13823" w="32370">
                  <a:moveTo>
                    <a:pt x="31502" y="13549"/>
                  </a:moveTo>
                  <a:lnTo>
                    <a:pt x="988" y="13818"/>
                  </a:lnTo>
                  <a:cubicBezTo>
                    <a:pt x="507" y="13822"/>
                    <a:pt x="111" y="13436"/>
                    <a:pt x="109" y="12953"/>
                  </a:cubicBezTo>
                  <a:lnTo>
                    <a:pt x="2" y="1154"/>
                  </a:lnTo>
                  <a:cubicBezTo>
                    <a:pt x="0" y="671"/>
                    <a:pt x="386" y="278"/>
                    <a:pt x="867" y="273"/>
                  </a:cubicBezTo>
                  <a:lnTo>
                    <a:pt x="31382" y="3"/>
                  </a:lnTo>
                  <a:cubicBezTo>
                    <a:pt x="31863" y="0"/>
                    <a:pt x="32258" y="387"/>
                    <a:pt x="32260" y="868"/>
                  </a:cubicBezTo>
                  <a:lnTo>
                    <a:pt x="32367" y="12668"/>
                  </a:lnTo>
                  <a:cubicBezTo>
                    <a:pt x="32369" y="13149"/>
                    <a:pt x="31983" y="13545"/>
                    <a:pt x="31502" y="135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4798561" y="3347669"/>
              <a:ext cx="1007556" cy="307367"/>
            </a:xfrm>
            <a:custGeom>
              <a:rect b="b" l="l" r="r" t="t"/>
              <a:pathLst>
                <a:path extrusionOk="0" h="9618" w="31528">
                  <a:moveTo>
                    <a:pt x="30815" y="9350"/>
                  </a:moveTo>
                  <a:lnTo>
                    <a:pt x="796" y="9613"/>
                  </a:lnTo>
                  <a:cubicBezTo>
                    <a:pt x="401" y="9618"/>
                    <a:pt x="77" y="9299"/>
                    <a:pt x="75" y="8905"/>
                  </a:cubicBezTo>
                  <a:lnTo>
                    <a:pt x="5" y="991"/>
                  </a:lnTo>
                  <a:cubicBezTo>
                    <a:pt x="1" y="595"/>
                    <a:pt x="320" y="271"/>
                    <a:pt x="713" y="269"/>
                  </a:cubicBezTo>
                  <a:lnTo>
                    <a:pt x="30732" y="3"/>
                  </a:lnTo>
                  <a:cubicBezTo>
                    <a:pt x="31128" y="1"/>
                    <a:pt x="31451" y="318"/>
                    <a:pt x="31454" y="713"/>
                  </a:cubicBezTo>
                  <a:lnTo>
                    <a:pt x="31523" y="8626"/>
                  </a:lnTo>
                  <a:cubicBezTo>
                    <a:pt x="31528" y="9021"/>
                    <a:pt x="31211" y="9345"/>
                    <a:pt x="30815" y="9350"/>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4821634" y="3406822"/>
              <a:ext cx="81619" cy="224661"/>
            </a:xfrm>
            <a:custGeom>
              <a:rect b="b" l="l" r="r" t="t"/>
              <a:pathLst>
                <a:path extrusionOk="0" h="7030" w="2554">
                  <a:moveTo>
                    <a:pt x="2401" y="7011"/>
                  </a:moveTo>
                  <a:lnTo>
                    <a:pt x="215" y="7029"/>
                  </a:lnTo>
                  <a:cubicBezTo>
                    <a:pt x="132" y="7029"/>
                    <a:pt x="63" y="6962"/>
                    <a:pt x="60" y="6876"/>
                  </a:cubicBezTo>
                  <a:lnTo>
                    <a:pt x="2" y="176"/>
                  </a:lnTo>
                  <a:cubicBezTo>
                    <a:pt x="0" y="90"/>
                    <a:pt x="70" y="21"/>
                    <a:pt x="155" y="21"/>
                  </a:cubicBezTo>
                  <a:lnTo>
                    <a:pt x="2339" y="0"/>
                  </a:lnTo>
                  <a:cubicBezTo>
                    <a:pt x="2424" y="0"/>
                    <a:pt x="2493" y="70"/>
                    <a:pt x="2493" y="153"/>
                  </a:cubicBezTo>
                  <a:lnTo>
                    <a:pt x="2554" y="6856"/>
                  </a:lnTo>
                  <a:cubicBezTo>
                    <a:pt x="2554" y="6939"/>
                    <a:pt x="2487" y="7008"/>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909645" y="3405991"/>
              <a:ext cx="81651" cy="224725"/>
            </a:xfrm>
            <a:custGeom>
              <a:rect b="b" l="l" r="r" t="t"/>
              <a:pathLst>
                <a:path extrusionOk="0" h="7032" w="2555">
                  <a:moveTo>
                    <a:pt x="2402" y="7011"/>
                  </a:moveTo>
                  <a:lnTo>
                    <a:pt x="216" y="7032"/>
                  </a:lnTo>
                  <a:cubicBezTo>
                    <a:pt x="130" y="7032"/>
                    <a:pt x="61" y="6963"/>
                    <a:pt x="61" y="6879"/>
                  </a:cubicBezTo>
                  <a:lnTo>
                    <a:pt x="1" y="176"/>
                  </a:lnTo>
                  <a:cubicBezTo>
                    <a:pt x="1" y="93"/>
                    <a:pt x="70" y="22"/>
                    <a:pt x="153" y="22"/>
                  </a:cubicBezTo>
                  <a:lnTo>
                    <a:pt x="2339" y="3"/>
                  </a:lnTo>
                  <a:cubicBezTo>
                    <a:pt x="2422" y="1"/>
                    <a:pt x="2494" y="70"/>
                    <a:pt x="2494" y="156"/>
                  </a:cubicBezTo>
                  <a:lnTo>
                    <a:pt x="2552" y="6856"/>
                  </a:lnTo>
                  <a:cubicBezTo>
                    <a:pt x="2554" y="6942"/>
                    <a:pt x="2485"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4997688" y="3405256"/>
              <a:ext cx="81556" cy="224661"/>
            </a:xfrm>
            <a:custGeom>
              <a:rect b="b" l="l" r="r" t="t"/>
              <a:pathLst>
                <a:path extrusionOk="0" h="7030" w="2552">
                  <a:moveTo>
                    <a:pt x="2186" y="7013"/>
                  </a:moveTo>
                  <a:lnTo>
                    <a:pt x="426" y="7027"/>
                  </a:lnTo>
                  <a:cubicBezTo>
                    <a:pt x="225" y="7029"/>
                    <a:pt x="58" y="6868"/>
                    <a:pt x="58" y="6666"/>
                  </a:cubicBezTo>
                  <a:lnTo>
                    <a:pt x="3" y="387"/>
                  </a:lnTo>
                  <a:cubicBezTo>
                    <a:pt x="1" y="186"/>
                    <a:pt x="162" y="19"/>
                    <a:pt x="364" y="19"/>
                  </a:cubicBezTo>
                  <a:lnTo>
                    <a:pt x="2126" y="3"/>
                  </a:lnTo>
                  <a:cubicBezTo>
                    <a:pt x="2327" y="1"/>
                    <a:pt x="2492" y="162"/>
                    <a:pt x="2494" y="366"/>
                  </a:cubicBezTo>
                  <a:lnTo>
                    <a:pt x="2549" y="6643"/>
                  </a:lnTo>
                  <a:cubicBezTo>
                    <a:pt x="2552" y="6844"/>
                    <a:pt x="2390" y="7011"/>
                    <a:pt x="2186" y="7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5085635" y="3404458"/>
              <a:ext cx="81651" cy="224725"/>
            </a:xfrm>
            <a:custGeom>
              <a:rect b="b" l="l" r="r" t="t"/>
              <a:pathLst>
                <a:path extrusionOk="0" h="7032" w="2555">
                  <a:moveTo>
                    <a:pt x="2402" y="7011"/>
                  </a:moveTo>
                  <a:lnTo>
                    <a:pt x="216" y="7031"/>
                  </a:lnTo>
                  <a:cubicBezTo>
                    <a:pt x="133" y="7031"/>
                    <a:pt x="61" y="6962"/>
                    <a:pt x="61" y="6879"/>
                  </a:cubicBezTo>
                  <a:lnTo>
                    <a:pt x="3" y="176"/>
                  </a:lnTo>
                  <a:cubicBezTo>
                    <a:pt x="1" y="90"/>
                    <a:pt x="70" y="21"/>
                    <a:pt x="156" y="21"/>
                  </a:cubicBezTo>
                  <a:lnTo>
                    <a:pt x="2339" y="2"/>
                  </a:lnTo>
                  <a:cubicBezTo>
                    <a:pt x="2425" y="0"/>
                    <a:pt x="2494" y="70"/>
                    <a:pt x="2494" y="155"/>
                  </a:cubicBezTo>
                  <a:lnTo>
                    <a:pt x="2554" y="6856"/>
                  </a:lnTo>
                  <a:cubicBezTo>
                    <a:pt x="2554" y="6941"/>
                    <a:pt x="2485"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5173678" y="3403722"/>
              <a:ext cx="81619" cy="224725"/>
            </a:xfrm>
            <a:custGeom>
              <a:rect b="b" l="l" r="r" t="t"/>
              <a:pathLst>
                <a:path extrusionOk="0" h="7032" w="2554">
                  <a:moveTo>
                    <a:pt x="2399" y="7010"/>
                  </a:moveTo>
                  <a:lnTo>
                    <a:pt x="216" y="7029"/>
                  </a:lnTo>
                  <a:cubicBezTo>
                    <a:pt x="130" y="7031"/>
                    <a:pt x="61" y="6962"/>
                    <a:pt x="61" y="6876"/>
                  </a:cubicBezTo>
                  <a:lnTo>
                    <a:pt x="1" y="176"/>
                  </a:lnTo>
                  <a:cubicBezTo>
                    <a:pt x="1" y="90"/>
                    <a:pt x="68" y="21"/>
                    <a:pt x="153" y="21"/>
                  </a:cubicBezTo>
                  <a:lnTo>
                    <a:pt x="2337" y="0"/>
                  </a:lnTo>
                  <a:cubicBezTo>
                    <a:pt x="2422" y="0"/>
                    <a:pt x="2492" y="69"/>
                    <a:pt x="2494" y="153"/>
                  </a:cubicBezTo>
                  <a:lnTo>
                    <a:pt x="2552" y="6855"/>
                  </a:lnTo>
                  <a:cubicBezTo>
                    <a:pt x="2554" y="6939"/>
                    <a:pt x="2485" y="7008"/>
                    <a:pt x="2399" y="701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5261625" y="3402892"/>
              <a:ext cx="81651" cy="224725"/>
            </a:xfrm>
            <a:custGeom>
              <a:rect b="b" l="l" r="r" t="t"/>
              <a:pathLst>
                <a:path extrusionOk="0" h="7032" w="2555">
                  <a:moveTo>
                    <a:pt x="2402" y="7011"/>
                  </a:moveTo>
                  <a:lnTo>
                    <a:pt x="216" y="7032"/>
                  </a:lnTo>
                  <a:cubicBezTo>
                    <a:pt x="133" y="7032"/>
                    <a:pt x="63" y="6962"/>
                    <a:pt x="61" y="6879"/>
                  </a:cubicBezTo>
                  <a:lnTo>
                    <a:pt x="3" y="176"/>
                  </a:lnTo>
                  <a:cubicBezTo>
                    <a:pt x="1" y="91"/>
                    <a:pt x="70" y="21"/>
                    <a:pt x="156" y="21"/>
                  </a:cubicBezTo>
                  <a:lnTo>
                    <a:pt x="2339" y="3"/>
                  </a:lnTo>
                  <a:cubicBezTo>
                    <a:pt x="2425" y="1"/>
                    <a:pt x="2494" y="70"/>
                    <a:pt x="2494" y="156"/>
                  </a:cubicBezTo>
                  <a:lnTo>
                    <a:pt x="2554" y="6856"/>
                  </a:lnTo>
                  <a:cubicBezTo>
                    <a:pt x="2554" y="6942"/>
                    <a:pt x="2487"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5349668" y="3402157"/>
              <a:ext cx="81556" cy="224661"/>
            </a:xfrm>
            <a:custGeom>
              <a:rect b="b" l="l" r="r" t="t"/>
              <a:pathLst>
                <a:path extrusionOk="0" h="7030" w="2552">
                  <a:moveTo>
                    <a:pt x="2189" y="7013"/>
                  </a:moveTo>
                  <a:lnTo>
                    <a:pt x="428" y="7027"/>
                  </a:lnTo>
                  <a:cubicBezTo>
                    <a:pt x="225" y="7029"/>
                    <a:pt x="61" y="6867"/>
                    <a:pt x="58" y="6666"/>
                  </a:cubicBezTo>
                  <a:lnTo>
                    <a:pt x="3" y="387"/>
                  </a:lnTo>
                  <a:cubicBezTo>
                    <a:pt x="1" y="185"/>
                    <a:pt x="162" y="21"/>
                    <a:pt x="366" y="19"/>
                  </a:cubicBezTo>
                  <a:lnTo>
                    <a:pt x="2126" y="3"/>
                  </a:lnTo>
                  <a:cubicBezTo>
                    <a:pt x="2327" y="0"/>
                    <a:pt x="2494" y="162"/>
                    <a:pt x="2494" y="366"/>
                  </a:cubicBezTo>
                  <a:lnTo>
                    <a:pt x="2549" y="6643"/>
                  </a:lnTo>
                  <a:cubicBezTo>
                    <a:pt x="2552" y="6844"/>
                    <a:pt x="2390" y="7011"/>
                    <a:pt x="2189" y="7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5437615" y="3401326"/>
              <a:ext cx="81651" cy="224757"/>
            </a:xfrm>
            <a:custGeom>
              <a:rect b="b" l="l" r="r" t="t"/>
              <a:pathLst>
                <a:path extrusionOk="0" h="7033" w="2555">
                  <a:moveTo>
                    <a:pt x="2402" y="7011"/>
                  </a:moveTo>
                  <a:lnTo>
                    <a:pt x="218" y="7030"/>
                  </a:lnTo>
                  <a:cubicBezTo>
                    <a:pt x="133" y="7032"/>
                    <a:pt x="63" y="6963"/>
                    <a:pt x="61" y="6880"/>
                  </a:cubicBezTo>
                  <a:lnTo>
                    <a:pt x="3" y="177"/>
                  </a:lnTo>
                  <a:cubicBezTo>
                    <a:pt x="1" y="91"/>
                    <a:pt x="70" y="22"/>
                    <a:pt x="156" y="22"/>
                  </a:cubicBezTo>
                  <a:lnTo>
                    <a:pt x="2339" y="3"/>
                  </a:lnTo>
                  <a:cubicBezTo>
                    <a:pt x="2425" y="1"/>
                    <a:pt x="2494" y="70"/>
                    <a:pt x="2494" y="156"/>
                  </a:cubicBezTo>
                  <a:lnTo>
                    <a:pt x="2554" y="6856"/>
                  </a:lnTo>
                  <a:cubicBezTo>
                    <a:pt x="2554" y="6942"/>
                    <a:pt x="2487"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5525658" y="3400591"/>
              <a:ext cx="81651" cy="224661"/>
            </a:xfrm>
            <a:custGeom>
              <a:rect b="b" l="l" r="r" t="t"/>
              <a:pathLst>
                <a:path extrusionOk="0" h="7030" w="2555">
                  <a:moveTo>
                    <a:pt x="2401" y="7011"/>
                  </a:moveTo>
                  <a:lnTo>
                    <a:pt x="216" y="7030"/>
                  </a:lnTo>
                  <a:cubicBezTo>
                    <a:pt x="130" y="7030"/>
                    <a:pt x="61" y="6963"/>
                    <a:pt x="61" y="6877"/>
                  </a:cubicBezTo>
                  <a:lnTo>
                    <a:pt x="1" y="177"/>
                  </a:lnTo>
                  <a:cubicBezTo>
                    <a:pt x="1" y="91"/>
                    <a:pt x="70" y="22"/>
                    <a:pt x="153" y="22"/>
                  </a:cubicBezTo>
                  <a:lnTo>
                    <a:pt x="2339" y="1"/>
                  </a:lnTo>
                  <a:cubicBezTo>
                    <a:pt x="2422" y="1"/>
                    <a:pt x="2494" y="68"/>
                    <a:pt x="2494" y="154"/>
                  </a:cubicBezTo>
                  <a:lnTo>
                    <a:pt x="2554" y="6856"/>
                  </a:lnTo>
                  <a:cubicBezTo>
                    <a:pt x="2554" y="6940"/>
                    <a:pt x="2485" y="7009"/>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5613701" y="3399792"/>
              <a:ext cx="81556" cy="224725"/>
            </a:xfrm>
            <a:custGeom>
              <a:rect b="b" l="l" r="r" t="t"/>
              <a:pathLst>
                <a:path extrusionOk="0" h="7032" w="2552">
                  <a:moveTo>
                    <a:pt x="2399" y="7011"/>
                  </a:moveTo>
                  <a:lnTo>
                    <a:pt x="215" y="7032"/>
                  </a:lnTo>
                  <a:cubicBezTo>
                    <a:pt x="130" y="7032"/>
                    <a:pt x="60" y="6962"/>
                    <a:pt x="60" y="6879"/>
                  </a:cubicBezTo>
                  <a:lnTo>
                    <a:pt x="0" y="176"/>
                  </a:lnTo>
                  <a:cubicBezTo>
                    <a:pt x="0" y="91"/>
                    <a:pt x="67" y="21"/>
                    <a:pt x="153" y="21"/>
                  </a:cubicBezTo>
                  <a:lnTo>
                    <a:pt x="2336" y="3"/>
                  </a:lnTo>
                  <a:cubicBezTo>
                    <a:pt x="2422" y="0"/>
                    <a:pt x="2491" y="70"/>
                    <a:pt x="2491" y="155"/>
                  </a:cubicBezTo>
                  <a:lnTo>
                    <a:pt x="2551" y="6856"/>
                  </a:lnTo>
                  <a:cubicBezTo>
                    <a:pt x="2551" y="6941"/>
                    <a:pt x="2484" y="7011"/>
                    <a:pt x="2399"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5701648" y="3399057"/>
              <a:ext cx="81651" cy="224661"/>
            </a:xfrm>
            <a:custGeom>
              <a:rect b="b" l="l" r="r" t="t"/>
              <a:pathLst>
                <a:path extrusionOk="0" h="7030" w="2555">
                  <a:moveTo>
                    <a:pt x="2401" y="7011"/>
                  </a:moveTo>
                  <a:lnTo>
                    <a:pt x="216" y="7029"/>
                  </a:lnTo>
                  <a:cubicBezTo>
                    <a:pt x="132" y="7029"/>
                    <a:pt x="61" y="6962"/>
                    <a:pt x="61" y="6877"/>
                  </a:cubicBezTo>
                  <a:lnTo>
                    <a:pt x="1" y="176"/>
                  </a:lnTo>
                  <a:cubicBezTo>
                    <a:pt x="1" y="90"/>
                    <a:pt x="70" y="21"/>
                    <a:pt x="153" y="21"/>
                  </a:cubicBezTo>
                  <a:lnTo>
                    <a:pt x="2339" y="0"/>
                  </a:lnTo>
                  <a:cubicBezTo>
                    <a:pt x="2425" y="0"/>
                    <a:pt x="2494" y="67"/>
                    <a:pt x="2494" y="153"/>
                  </a:cubicBezTo>
                  <a:lnTo>
                    <a:pt x="2554" y="6856"/>
                  </a:lnTo>
                  <a:cubicBezTo>
                    <a:pt x="2554" y="6939"/>
                    <a:pt x="2485" y="7008"/>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4974391" y="3405768"/>
              <a:ext cx="40394" cy="140102"/>
            </a:xfrm>
            <a:custGeom>
              <a:rect b="b" l="l" r="r" t="t"/>
              <a:pathLst>
                <a:path extrusionOk="0" h="4384" w="1264">
                  <a:moveTo>
                    <a:pt x="1264" y="4372"/>
                  </a:moveTo>
                  <a:lnTo>
                    <a:pt x="40" y="4384"/>
                  </a:lnTo>
                  <a:lnTo>
                    <a:pt x="1" y="12"/>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4886867" y="3411499"/>
              <a:ext cx="40394" cy="140006"/>
            </a:xfrm>
            <a:custGeom>
              <a:rect b="b" l="l" r="r" t="t"/>
              <a:pathLst>
                <a:path extrusionOk="0" h="4381" w="1264">
                  <a:moveTo>
                    <a:pt x="1263" y="4372"/>
                  </a:moveTo>
                  <a:lnTo>
                    <a:pt x="40" y="4381"/>
                  </a:lnTo>
                  <a:lnTo>
                    <a:pt x="0" y="9"/>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5149870" y="3404234"/>
              <a:ext cx="40330" cy="140102"/>
            </a:xfrm>
            <a:custGeom>
              <a:rect b="b" l="l" r="r" t="t"/>
              <a:pathLst>
                <a:path extrusionOk="0" h="4384" w="1262">
                  <a:moveTo>
                    <a:pt x="1261" y="4372"/>
                  </a:moveTo>
                  <a:lnTo>
                    <a:pt x="38" y="4383"/>
                  </a:lnTo>
                  <a:lnTo>
                    <a:pt x="1" y="12"/>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5061923" y="3405033"/>
              <a:ext cx="40394" cy="140102"/>
            </a:xfrm>
            <a:custGeom>
              <a:rect b="b" l="l" r="r" t="t"/>
              <a:pathLst>
                <a:path extrusionOk="0" h="4384" w="1264">
                  <a:moveTo>
                    <a:pt x="1263" y="4372"/>
                  </a:moveTo>
                  <a:lnTo>
                    <a:pt x="40" y="4384"/>
                  </a:lnTo>
                  <a:lnTo>
                    <a:pt x="0" y="10"/>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5326915" y="3402668"/>
              <a:ext cx="40298" cy="140102"/>
            </a:xfrm>
            <a:custGeom>
              <a:rect b="b" l="l" r="r" t="t"/>
              <a:pathLst>
                <a:path extrusionOk="0" h="4384" w="1261">
                  <a:moveTo>
                    <a:pt x="1261" y="4372"/>
                  </a:moveTo>
                  <a:lnTo>
                    <a:pt x="37" y="4384"/>
                  </a:lnTo>
                  <a:lnTo>
                    <a:pt x="0" y="12"/>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5238936" y="3403499"/>
              <a:ext cx="40394" cy="140006"/>
            </a:xfrm>
            <a:custGeom>
              <a:rect b="b" l="l" r="r" t="t"/>
              <a:pathLst>
                <a:path extrusionOk="0" h="4381" w="1264">
                  <a:moveTo>
                    <a:pt x="1264" y="4371"/>
                  </a:moveTo>
                  <a:lnTo>
                    <a:pt x="40" y="4381"/>
                  </a:lnTo>
                  <a:lnTo>
                    <a:pt x="1" y="9"/>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5503128" y="3401134"/>
              <a:ext cx="40298" cy="140070"/>
            </a:xfrm>
            <a:custGeom>
              <a:rect b="b" l="l" r="r" t="t"/>
              <a:pathLst>
                <a:path extrusionOk="0" h="4383" w="1261">
                  <a:moveTo>
                    <a:pt x="1261" y="4371"/>
                  </a:moveTo>
                  <a:lnTo>
                    <a:pt x="39" y="4383"/>
                  </a:lnTo>
                  <a:lnTo>
                    <a:pt x="0" y="12"/>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5415245" y="3401933"/>
              <a:ext cx="40298" cy="140038"/>
            </a:xfrm>
            <a:custGeom>
              <a:rect b="b" l="l" r="r" t="t"/>
              <a:pathLst>
                <a:path extrusionOk="0" h="4382" w="1261">
                  <a:moveTo>
                    <a:pt x="1261" y="4372"/>
                  </a:moveTo>
                  <a:lnTo>
                    <a:pt x="37" y="4381"/>
                  </a:lnTo>
                  <a:lnTo>
                    <a:pt x="0" y="10"/>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5679342" y="3399568"/>
              <a:ext cx="40362" cy="140102"/>
            </a:xfrm>
            <a:custGeom>
              <a:rect b="b" l="l" r="r" t="t"/>
              <a:pathLst>
                <a:path extrusionOk="0" h="4384" w="1263">
                  <a:moveTo>
                    <a:pt x="1263" y="4372"/>
                  </a:moveTo>
                  <a:lnTo>
                    <a:pt x="39" y="4383"/>
                  </a:lnTo>
                  <a:lnTo>
                    <a:pt x="0" y="12"/>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5591459" y="3400367"/>
              <a:ext cx="40298" cy="140038"/>
            </a:xfrm>
            <a:custGeom>
              <a:rect b="b" l="l" r="r" t="t"/>
              <a:pathLst>
                <a:path extrusionOk="0" h="4382" w="1261">
                  <a:moveTo>
                    <a:pt x="1261" y="4372"/>
                  </a:moveTo>
                  <a:lnTo>
                    <a:pt x="37" y="4382"/>
                  </a:lnTo>
                  <a:lnTo>
                    <a:pt x="0" y="10"/>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4813485" y="3239972"/>
              <a:ext cx="345237" cy="96128"/>
            </a:xfrm>
            <a:custGeom>
              <a:rect b="b" l="l" r="r" t="t"/>
              <a:pathLst>
                <a:path extrusionOk="0" h="3008" w="10803">
                  <a:moveTo>
                    <a:pt x="10598" y="2915"/>
                  </a:moveTo>
                  <a:lnTo>
                    <a:pt x="232" y="3008"/>
                  </a:lnTo>
                  <a:cubicBezTo>
                    <a:pt x="119" y="3008"/>
                    <a:pt x="26" y="2915"/>
                    <a:pt x="24" y="2802"/>
                  </a:cubicBezTo>
                  <a:lnTo>
                    <a:pt x="3" y="299"/>
                  </a:lnTo>
                  <a:cubicBezTo>
                    <a:pt x="1" y="186"/>
                    <a:pt x="93" y="93"/>
                    <a:pt x="207" y="93"/>
                  </a:cubicBezTo>
                  <a:lnTo>
                    <a:pt x="10573" y="1"/>
                  </a:lnTo>
                  <a:cubicBezTo>
                    <a:pt x="10686" y="1"/>
                    <a:pt x="10779" y="91"/>
                    <a:pt x="10779" y="204"/>
                  </a:cubicBezTo>
                  <a:lnTo>
                    <a:pt x="10802" y="2707"/>
                  </a:lnTo>
                  <a:cubicBezTo>
                    <a:pt x="10802" y="2820"/>
                    <a:pt x="10712" y="2913"/>
                    <a:pt x="10598" y="291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5709797" y="3249016"/>
              <a:ext cx="70147" cy="70243"/>
            </a:xfrm>
            <a:custGeom>
              <a:rect b="b" l="l" r="r" t="t"/>
              <a:pathLst>
                <a:path extrusionOk="0" h="2198" w="2195">
                  <a:moveTo>
                    <a:pt x="2190" y="1089"/>
                  </a:moveTo>
                  <a:cubicBezTo>
                    <a:pt x="2195" y="1693"/>
                    <a:pt x="1709" y="2186"/>
                    <a:pt x="1106" y="2190"/>
                  </a:cubicBezTo>
                  <a:cubicBezTo>
                    <a:pt x="502" y="2197"/>
                    <a:pt x="9" y="1712"/>
                    <a:pt x="5" y="1108"/>
                  </a:cubicBezTo>
                  <a:cubicBezTo>
                    <a:pt x="0" y="504"/>
                    <a:pt x="483" y="12"/>
                    <a:pt x="1087" y="5"/>
                  </a:cubicBezTo>
                  <a:cubicBezTo>
                    <a:pt x="1691" y="0"/>
                    <a:pt x="2183" y="486"/>
                    <a:pt x="2190" y="10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4838923" y="3276500"/>
              <a:ext cx="25470" cy="25470"/>
            </a:xfrm>
            <a:custGeom>
              <a:rect b="b" l="l" r="r" t="t"/>
              <a:pathLst>
                <a:path extrusionOk="0" h="797" w="797">
                  <a:moveTo>
                    <a:pt x="794" y="394"/>
                  </a:moveTo>
                  <a:cubicBezTo>
                    <a:pt x="796" y="613"/>
                    <a:pt x="620" y="792"/>
                    <a:pt x="401" y="794"/>
                  </a:cubicBezTo>
                  <a:cubicBezTo>
                    <a:pt x="183" y="796"/>
                    <a:pt x="3" y="620"/>
                    <a:pt x="3" y="401"/>
                  </a:cubicBezTo>
                  <a:cubicBezTo>
                    <a:pt x="0" y="183"/>
                    <a:pt x="176" y="3"/>
                    <a:pt x="394" y="3"/>
                  </a:cubicBezTo>
                  <a:cubicBezTo>
                    <a:pt x="613" y="1"/>
                    <a:pt x="791" y="176"/>
                    <a:pt x="794"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4882833" y="3276116"/>
              <a:ext cx="25438" cy="25470"/>
            </a:xfrm>
            <a:custGeom>
              <a:rect b="b" l="l" r="r" t="t"/>
              <a:pathLst>
                <a:path extrusionOk="0" h="797" w="796">
                  <a:moveTo>
                    <a:pt x="796" y="394"/>
                  </a:moveTo>
                  <a:cubicBezTo>
                    <a:pt x="796" y="612"/>
                    <a:pt x="620" y="792"/>
                    <a:pt x="403" y="794"/>
                  </a:cubicBezTo>
                  <a:cubicBezTo>
                    <a:pt x="183" y="797"/>
                    <a:pt x="5" y="618"/>
                    <a:pt x="3" y="401"/>
                  </a:cubicBezTo>
                  <a:cubicBezTo>
                    <a:pt x="0" y="181"/>
                    <a:pt x="176" y="3"/>
                    <a:pt x="396" y="1"/>
                  </a:cubicBezTo>
                  <a:cubicBezTo>
                    <a:pt x="613" y="1"/>
                    <a:pt x="794" y="177"/>
                    <a:pt x="796"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4926807" y="3275701"/>
              <a:ext cx="25470" cy="25438"/>
            </a:xfrm>
            <a:custGeom>
              <a:rect b="b" l="l" r="r" t="t"/>
              <a:pathLst>
                <a:path extrusionOk="0" h="796" w="797">
                  <a:moveTo>
                    <a:pt x="794" y="396"/>
                  </a:moveTo>
                  <a:cubicBezTo>
                    <a:pt x="796" y="613"/>
                    <a:pt x="620" y="791"/>
                    <a:pt x="403" y="793"/>
                  </a:cubicBezTo>
                  <a:cubicBezTo>
                    <a:pt x="183" y="796"/>
                    <a:pt x="5" y="620"/>
                    <a:pt x="3" y="403"/>
                  </a:cubicBezTo>
                  <a:cubicBezTo>
                    <a:pt x="0" y="183"/>
                    <a:pt x="176" y="5"/>
                    <a:pt x="396" y="2"/>
                  </a:cubicBezTo>
                  <a:cubicBezTo>
                    <a:pt x="613" y="0"/>
                    <a:pt x="791" y="176"/>
                    <a:pt x="794" y="3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4970780" y="3275317"/>
              <a:ext cx="25470" cy="25470"/>
            </a:xfrm>
            <a:custGeom>
              <a:rect b="b" l="l" r="r" t="t"/>
              <a:pathLst>
                <a:path extrusionOk="0" h="797" w="797">
                  <a:moveTo>
                    <a:pt x="794" y="394"/>
                  </a:moveTo>
                  <a:cubicBezTo>
                    <a:pt x="796" y="613"/>
                    <a:pt x="620" y="792"/>
                    <a:pt x="401" y="794"/>
                  </a:cubicBezTo>
                  <a:cubicBezTo>
                    <a:pt x="183" y="796"/>
                    <a:pt x="5" y="620"/>
                    <a:pt x="3" y="401"/>
                  </a:cubicBezTo>
                  <a:cubicBezTo>
                    <a:pt x="1" y="183"/>
                    <a:pt x="176" y="5"/>
                    <a:pt x="394" y="3"/>
                  </a:cubicBezTo>
                  <a:cubicBezTo>
                    <a:pt x="614" y="0"/>
                    <a:pt x="792" y="176"/>
                    <a:pt x="794"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5045657" y="3254769"/>
              <a:ext cx="10546" cy="10514"/>
            </a:xfrm>
            <a:custGeom>
              <a:rect b="b" l="l" r="r" t="t"/>
              <a:pathLst>
                <a:path extrusionOk="0" h="329" w="330">
                  <a:moveTo>
                    <a:pt x="327" y="162"/>
                  </a:moveTo>
                  <a:cubicBezTo>
                    <a:pt x="329" y="253"/>
                    <a:pt x="255" y="327"/>
                    <a:pt x="165" y="327"/>
                  </a:cubicBezTo>
                  <a:cubicBezTo>
                    <a:pt x="75" y="329"/>
                    <a:pt x="1" y="255"/>
                    <a:pt x="1" y="165"/>
                  </a:cubicBezTo>
                  <a:cubicBezTo>
                    <a:pt x="1" y="75"/>
                    <a:pt x="72" y="3"/>
                    <a:pt x="162" y="1"/>
                  </a:cubicBezTo>
                  <a:cubicBezTo>
                    <a:pt x="253" y="1"/>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5066141" y="3254545"/>
              <a:ext cx="10514" cy="10514"/>
            </a:xfrm>
            <a:custGeom>
              <a:rect b="b" l="l" r="r" t="t"/>
              <a:pathLst>
                <a:path extrusionOk="0" h="329" w="329">
                  <a:moveTo>
                    <a:pt x="326" y="165"/>
                  </a:moveTo>
                  <a:cubicBezTo>
                    <a:pt x="329" y="255"/>
                    <a:pt x="255" y="329"/>
                    <a:pt x="164" y="329"/>
                  </a:cubicBezTo>
                  <a:cubicBezTo>
                    <a:pt x="74" y="329"/>
                    <a:pt x="0" y="257"/>
                    <a:pt x="0" y="167"/>
                  </a:cubicBezTo>
                  <a:cubicBezTo>
                    <a:pt x="0" y="77"/>
                    <a:pt x="72" y="3"/>
                    <a:pt x="162" y="3"/>
                  </a:cubicBezTo>
                  <a:cubicBezTo>
                    <a:pt x="252" y="1"/>
                    <a:pt x="326" y="75"/>
                    <a:pt x="326"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5086594" y="3254385"/>
              <a:ext cx="10546" cy="10546"/>
            </a:xfrm>
            <a:custGeom>
              <a:rect b="b" l="l" r="r" t="t"/>
              <a:pathLst>
                <a:path extrusionOk="0" h="330" w="330">
                  <a:moveTo>
                    <a:pt x="327" y="163"/>
                  </a:moveTo>
                  <a:cubicBezTo>
                    <a:pt x="329" y="253"/>
                    <a:pt x="255" y="327"/>
                    <a:pt x="165" y="329"/>
                  </a:cubicBezTo>
                  <a:cubicBezTo>
                    <a:pt x="75" y="329"/>
                    <a:pt x="1" y="258"/>
                    <a:pt x="1" y="167"/>
                  </a:cubicBezTo>
                  <a:cubicBezTo>
                    <a:pt x="1" y="77"/>
                    <a:pt x="73" y="3"/>
                    <a:pt x="163" y="1"/>
                  </a:cubicBezTo>
                  <a:cubicBezTo>
                    <a:pt x="253" y="1"/>
                    <a:pt x="327" y="73"/>
                    <a:pt x="327"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5107079" y="3254257"/>
              <a:ext cx="10450" cy="10450"/>
            </a:xfrm>
            <a:custGeom>
              <a:rect b="b" l="l" r="r" t="t"/>
              <a:pathLst>
                <a:path extrusionOk="0" h="327" w="327">
                  <a:moveTo>
                    <a:pt x="327" y="162"/>
                  </a:moveTo>
                  <a:cubicBezTo>
                    <a:pt x="327" y="252"/>
                    <a:pt x="255" y="326"/>
                    <a:pt x="165" y="326"/>
                  </a:cubicBezTo>
                  <a:cubicBezTo>
                    <a:pt x="75" y="326"/>
                    <a:pt x="1" y="252"/>
                    <a:pt x="1" y="162"/>
                  </a:cubicBezTo>
                  <a:cubicBezTo>
                    <a:pt x="1" y="72"/>
                    <a:pt x="75" y="0"/>
                    <a:pt x="165" y="0"/>
                  </a:cubicBezTo>
                  <a:cubicBezTo>
                    <a:pt x="255" y="0"/>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5045816" y="3273751"/>
              <a:ext cx="10514" cy="10546"/>
            </a:xfrm>
            <a:custGeom>
              <a:rect b="b" l="l" r="r" t="t"/>
              <a:pathLst>
                <a:path extrusionOk="0" h="330" w="329">
                  <a:moveTo>
                    <a:pt x="329" y="163"/>
                  </a:moveTo>
                  <a:cubicBezTo>
                    <a:pt x="329" y="253"/>
                    <a:pt x="257" y="327"/>
                    <a:pt x="167" y="327"/>
                  </a:cubicBezTo>
                  <a:cubicBezTo>
                    <a:pt x="77" y="329"/>
                    <a:pt x="3" y="255"/>
                    <a:pt x="0" y="165"/>
                  </a:cubicBezTo>
                  <a:cubicBezTo>
                    <a:pt x="0" y="75"/>
                    <a:pt x="72" y="3"/>
                    <a:pt x="162" y="1"/>
                  </a:cubicBezTo>
                  <a:cubicBezTo>
                    <a:pt x="252" y="1"/>
                    <a:pt x="326" y="73"/>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5066269" y="3273528"/>
              <a:ext cx="10546" cy="10546"/>
            </a:xfrm>
            <a:custGeom>
              <a:rect b="b" l="l" r="r" t="t"/>
              <a:pathLst>
                <a:path extrusionOk="0" h="330" w="330">
                  <a:moveTo>
                    <a:pt x="329" y="165"/>
                  </a:moveTo>
                  <a:cubicBezTo>
                    <a:pt x="329" y="255"/>
                    <a:pt x="258" y="329"/>
                    <a:pt x="165" y="329"/>
                  </a:cubicBezTo>
                  <a:cubicBezTo>
                    <a:pt x="77" y="329"/>
                    <a:pt x="3" y="258"/>
                    <a:pt x="1" y="168"/>
                  </a:cubicBezTo>
                  <a:cubicBezTo>
                    <a:pt x="1" y="77"/>
                    <a:pt x="73" y="3"/>
                    <a:pt x="163" y="3"/>
                  </a:cubicBezTo>
                  <a:cubicBezTo>
                    <a:pt x="253" y="1"/>
                    <a:pt x="327" y="75"/>
                    <a:pt x="329"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5086754" y="3273400"/>
              <a:ext cx="10514" cy="10514"/>
            </a:xfrm>
            <a:custGeom>
              <a:rect b="b" l="l" r="r" t="t"/>
              <a:pathLst>
                <a:path extrusionOk="0" h="329" w="329">
                  <a:moveTo>
                    <a:pt x="329" y="162"/>
                  </a:moveTo>
                  <a:cubicBezTo>
                    <a:pt x="329" y="252"/>
                    <a:pt x="257" y="326"/>
                    <a:pt x="165" y="329"/>
                  </a:cubicBezTo>
                  <a:cubicBezTo>
                    <a:pt x="75" y="329"/>
                    <a:pt x="3" y="257"/>
                    <a:pt x="1" y="167"/>
                  </a:cubicBezTo>
                  <a:cubicBezTo>
                    <a:pt x="1" y="77"/>
                    <a:pt x="72" y="3"/>
                    <a:pt x="162" y="0"/>
                  </a:cubicBezTo>
                  <a:cubicBezTo>
                    <a:pt x="253" y="0"/>
                    <a:pt x="327"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5107239" y="3273240"/>
              <a:ext cx="10514" cy="10546"/>
            </a:xfrm>
            <a:custGeom>
              <a:rect b="b" l="l" r="r" t="t"/>
              <a:pathLst>
                <a:path extrusionOk="0" h="330" w="329">
                  <a:moveTo>
                    <a:pt x="329" y="163"/>
                  </a:moveTo>
                  <a:cubicBezTo>
                    <a:pt x="329" y="253"/>
                    <a:pt x="257" y="327"/>
                    <a:pt x="167" y="327"/>
                  </a:cubicBezTo>
                  <a:cubicBezTo>
                    <a:pt x="74" y="329"/>
                    <a:pt x="3" y="255"/>
                    <a:pt x="0" y="165"/>
                  </a:cubicBezTo>
                  <a:cubicBezTo>
                    <a:pt x="0" y="75"/>
                    <a:pt x="72" y="1"/>
                    <a:pt x="162" y="1"/>
                  </a:cubicBezTo>
                  <a:cubicBezTo>
                    <a:pt x="252" y="1"/>
                    <a:pt x="326"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5045944" y="3292766"/>
              <a:ext cx="10546" cy="10514"/>
            </a:xfrm>
            <a:custGeom>
              <a:rect b="b" l="l" r="r" t="t"/>
              <a:pathLst>
                <a:path extrusionOk="0" h="329" w="330">
                  <a:moveTo>
                    <a:pt x="329" y="162"/>
                  </a:moveTo>
                  <a:cubicBezTo>
                    <a:pt x="329" y="252"/>
                    <a:pt x="258" y="326"/>
                    <a:pt x="167" y="329"/>
                  </a:cubicBezTo>
                  <a:cubicBezTo>
                    <a:pt x="77" y="329"/>
                    <a:pt x="3" y="257"/>
                    <a:pt x="3" y="167"/>
                  </a:cubicBezTo>
                  <a:cubicBezTo>
                    <a:pt x="1" y="77"/>
                    <a:pt x="75" y="3"/>
                    <a:pt x="165" y="0"/>
                  </a:cubicBezTo>
                  <a:cubicBezTo>
                    <a:pt x="255" y="0"/>
                    <a:pt x="329"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5066429" y="3292606"/>
              <a:ext cx="10514" cy="10450"/>
            </a:xfrm>
            <a:custGeom>
              <a:rect b="b" l="l" r="r" t="t"/>
              <a:pathLst>
                <a:path extrusionOk="0" h="327" w="329">
                  <a:moveTo>
                    <a:pt x="329" y="163"/>
                  </a:moveTo>
                  <a:cubicBezTo>
                    <a:pt x="329" y="253"/>
                    <a:pt x="257" y="327"/>
                    <a:pt x="167" y="327"/>
                  </a:cubicBezTo>
                  <a:cubicBezTo>
                    <a:pt x="77" y="327"/>
                    <a:pt x="3" y="255"/>
                    <a:pt x="3" y="165"/>
                  </a:cubicBezTo>
                  <a:cubicBezTo>
                    <a:pt x="1" y="75"/>
                    <a:pt x="75" y="1"/>
                    <a:pt x="165" y="1"/>
                  </a:cubicBezTo>
                  <a:cubicBezTo>
                    <a:pt x="255" y="1"/>
                    <a:pt x="329"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5086914" y="3292383"/>
              <a:ext cx="10514" cy="10546"/>
            </a:xfrm>
            <a:custGeom>
              <a:rect b="b" l="l" r="r" t="t"/>
              <a:pathLst>
                <a:path extrusionOk="0" h="330" w="329">
                  <a:moveTo>
                    <a:pt x="329" y="163"/>
                  </a:moveTo>
                  <a:cubicBezTo>
                    <a:pt x="329" y="253"/>
                    <a:pt x="257" y="327"/>
                    <a:pt x="167" y="329"/>
                  </a:cubicBezTo>
                  <a:cubicBezTo>
                    <a:pt x="77" y="329"/>
                    <a:pt x="3" y="258"/>
                    <a:pt x="3" y="167"/>
                  </a:cubicBezTo>
                  <a:cubicBezTo>
                    <a:pt x="0" y="77"/>
                    <a:pt x="72" y="3"/>
                    <a:pt x="164" y="1"/>
                  </a:cubicBezTo>
                  <a:cubicBezTo>
                    <a:pt x="255" y="1"/>
                    <a:pt x="329"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5107366" y="3292255"/>
              <a:ext cx="10546" cy="10450"/>
            </a:xfrm>
            <a:custGeom>
              <a:rect b="b" l="l" r="r" t="t"/>
              <a:pathLst>
                <a:path extrusionOk="0" h="327" w="330">
                  <a:moveTo>
                    <a:pt x="329" y="162"/>
                  </a:moveTo>
                  <a:cubicBezTo>
                    <a:pt x="329" y="255"/>
                    <a:pt x="255" y="326"/>
                    <a:pt x="165" y="326"/>
                  </a:cubicBezTo>
                  <a:cubicBezTo>
                    <a:pt x="75" y="326"/>
                    <a:pt x="1" y="255"/>
                    <a:pt x="1" y="162"/>
                  </a:cubicBezTo>
                  <a:cubicBezTo>
                    <a:pt x="1" y="72"/>
                    <a:pt x="75" y="0"/>
                    <a:pt x="165" y="0"/>
                  </a:cubicBezTo>
                  <a:cubicBezTo>
                    <a:pt x="255" y="0"/>
                    <a:pt x="329"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5046168" y="3311749"/>
              <a:ext cx="10546" cy="10546"/>
            </a:xfrm>
            <a:custGeom>
              <a:rect b="b" l="l" r="r" t="t"/>
              <a:pathLst>
                <a:path extrusionOk="0" h="330" w="330">
                  <a:moveTo>
                    <a:pt x="327" y="163"/>
                  </a:moveTo>
                  <a:cubicBezTo>
                    <a:pt x="329" y="253"/>
                    <a:pt x="255" y="327"/>
                    <a:pt x="165" y="329"/>
                  </a:cubicBezTo>
                  <a:cubicBezTo>
                    <a:pt x="75" y="329"/>
                    <a:pt x="1" y="257"/>
                    <a:pt x="1" y="167"/>
                  </a:cubicBezTo>
                  <a:cubicBezTo>
                    <a:pt x="1" y="77"/>
                    <a:pt x="72" y="3"/>
                    <a:pt x="163" y="1"/>
                  </a:cubicBezTo>
                  <a:cubicBezTo>
                    <a:pt x="253" y="1"/>
                    <a:pt x="327" y="72"/>
                    <a:pt x="327"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5066653" y="3311621"/>
              <a:ext cx="10450" cy="10514"/>
            </a:xfrm>
            <a:custGeom>
              <a:rect b="b" l="l" r="r" t="t"/>
              <a:pathLst>
                <a:path extrusionOk="0" h="329" w="327">
                  <a:moveTo>
                    <a:pt x="327" y="162"/>
                  </a:moveTo>
                  <a:cubicBezTo>
                    <a:pt x="327" y="252"/>
                    <a:pt x="255" y="326"/>
                    <a:pt x="165" y="326"/>
                  </a:cubicBezTo>
                  <a:cubicBezTo>
                    <a:pt x="74" y="329"/>
                    <a:pt x="0" y="255"/>
                    <a:pt x="0" y="164"/>
                  </a:cubicBezTo>
                  <a:cubicBezTo>
                    <a:pt x="0" y="74"/>
                    <a:pt x="72" y="0"/>
                    <a:pt x="162" y="0"/>
                  </a:cubicBezTo>
                  <a:cubicBezTo>
                    <a:pt x="253" y="0"/>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5087137" y="3311397"/>
              <a:ext cx="10514" cy="10514"/>
            </a:xfrm>
            <a:custGeom>
              <a:rect b="b" l="l" r="r" t="t"/>
              <a:pathLst>
                <a:path extrusionOk="0" h="329" w="329">
                  <a:moveTo>
                    <a:pt x="326" y="162"/>
                  </a:moveTo>
                  <a:cubicBezTo>
                    <a:pt x="329" y="252"/>
                    <a:pt x="255" y="326"/>
                    <a:pt x="164" y="329"/>
                  </a:cubicBezTo>
                  <a:cubicBezTo>
                    <a:pt x="74" y="329"/>
                    <a:pt x="0" y="257"/>
                    <a:pt x="0" y="167"/>
                  </a:cubicBezTo>
                  <a:cubicBezTo>
                    <a:pt x="0" y="77"/>
                    <a:pt x="72" y="3"/>
                    <a:pt x="162" y="0"/>
                  </a:cubicBezTo>
                  <a:cubicBezTo>
                    <a:pt x="252" y="0"/>
                    <a:pt x="326" y="74"/>
                    <a:pt x="326"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5107590" y="3311237"/>
              <a:ext cx="10450" cy="10450"/>
            </a:xfrm>
            <a:custGeom>
              <a:rect b="b" l="l" r="r" t="t"/>
              <a:pathLst>
                <a:path extrusionOk="0" h="327" w="327">
                  <a:moveTo>
                    <a:pt x="327" y="165"/>
                  </a:moveTo>
                  <a:cubicBezTo>
                    <a:pt x="327" y="255"/>
                    <a:pt x="255" y="327"/>
                    <a:pt x="163" y="327"/>
                  </a:cubicBezTo>
                  <a:cubicBezTo>
                    <a:pt x="73" y="327"/>
                    <a:pt x="1" y="255"/>
                    <a:pt x="1" y="165"/>
                  </a:cubicBezTo>
                  <a:cubicBezTo>
                    <a:pt x="1" y="75"/>
                    <a:pt x="73" y="1"/>
                    <a:pt x="163" y="1"/>
                  </a:cubicBezTo>
                  <a:cubicBezTo>
                    <a:pt x="255" y="1"/>
                    <a:pt x="327" y="75"/>
                    <a:pt x="327"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5591459" y="3253522"/>
              <a:ext cx="10514" cy="10514"/>
            </a:xfrm>
            <a:custGeom>
              <a:rect b="b" l="l" r="r" t="t"/>
              <a:pathLst>
                <a:path extrusionOk="0" h="329" w="329">
                  <a:moveTo>
                    <a:pt x="329" y="164"/>
                  </a:moveTo>
                  <a:cubicBezTo>
                    <a:pt x="329" y="255"/>
                    <a:pt x="257" y="326"/>
                    <a:pt x="167" y="329"/>
                  </a:cubicBezTo>
                  <a:cubicBezTo>
                    <a:pt x="76" y="329"/>
                    <a:pt x="2" y="257"/>
                    <a:pt x="2" y="167"/>
                  </a:cubicBezTo>
                  <a:cubicBezTo>
                    <a:pt x="0" y="77"/>
                    <a:pt x="74" y="3"/>
                    <a:pt x="164" y="3"/>
                  </a:cubicBezTo>
                  <a:cubicBezTo>
                    <a:pt x="254" y="0"/>
                    <a:pt x="329" y="74"/>
                    <a:pt x="329"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5611911" y="3253362"/>
              <a:ext cx="10546" cy="10514"/>
            </a:xfrm>
            <a:custGeom>
              <a:rect b="b" l="l" r="r" t="t"/>
              <a:pathLst>
                <a:path extrusionOk="0" h="329" w="330">
                  <a:moveTo>
                    <a:pt x="329" y="162"/>
                  </a:moveTo>
                  <a:cubicBezTo>
                    <a:pt x="329" y="253"/>
                    <a:pt x="257" y="327"/>
                    <a:pt x="167" y="327"/>
                  </a:cubicBezTo>
                  <a:cubicBezTo>
                    <a:pt x="77" y="329"/>
                    <a:pt x="3" y="255"/>
                    <a:pt x="3" y="165"/>
                  </a:cubicBezTo>
                  <a:cubicBezTo>
                    <a:pt x="1" y="75"/>
                    <a:pt x="75" y="1"/>
                    <a:pt x="165" y="1"/>
                  </a:cubicBezTo>
                  <a:cubicBezTo>
                    <a:pt x="255" y="1"/>
                    <a:pt x="329"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5632396" y="3253139"/>
              <a:ext cx="10514" cy="10546"/>
            </a:xfrm>
            <a:custGeom>
              <a:rect b="b" l="l" r="r" t="t"/>
              <a:pathLst>
                <a:path extrusionOk="0" h="330" w="329">
                  <a:moveTo>
                    <a:pt x="329" y="165"/>
                  </a:moveTo>
                  <a:cubicBezTo>
                    <a:pt x="329" y="255"/>
                    <a:pt x="257" y="327"/>
                    <a:pt x="167" y="329"/>
                  </a:cubicBezTo>
                  <a:cubicBezTo>
                    <a:pt x="77" y="329"/>
                    <a:pt x="3" y="257"/>
                    <a:pt x="3" y="167"/>
                  </a:cubicBezTo>
                  <a:cubicBezTo>
                    <a:pt x="0" y="77"/>
                    <a:pt x="74" y="3"/>
                    <a:pt x="165" y="3"/>
                  </a:cubicBezTo>
                  <a:cubicBezTo>
                    <a:pt x="255" y="1"/>
                    <a:pt x="329" y="75"/>
                    <a:pt x="329"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5652881" y="3253011"/>
              <a:ext cx="10514" cy="10514"/>
            </a:xfrm>
            <a:custGeom>
              <a:rect b="b" l="l" r="r" t="t"/>
              <a:pathLst>
                <a:path extrusionOk="0" h="329" w="329">
                  <a:moveTo>
                    <a:pt x="329" y="162"/>
                  </a:moveTo>
                  <a:cubicBezTo>
                    <a:pt x="329" y="252"/>
                    <a:pt x="257" y="326"/>
                    <a:pt x="167" y="326"/>
                  </a:cubicBezTo>
                  <a:cubicBezTo>
                    <a:pt x="76" y="328"/>
                    <a:pt x="2" y="254"/>
                    <a:pt x="2" y="164"/>
                  </a:cubicBezTo>
                  <a:cubicBezTo>
                    <a:pt x="0" y="74"/>
                    <a:pt x="74" y="2"/>
                    <a:pt x="164" y="0"/>
                  </a:cubicBezTo>
                  <a:cubicBezTo>
                    <a:pt x="255" y="0"/>
                    <a:pt x="329"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5591682" y="3272505"/>
              <a:ext cx="10450" cy="10546"/>
            </a:xfrm>
            <a:custGeom>
              <a:rect b="b" l="l" r="r" t="t"/>
              <a:pathLst>
                <a:path extrusionOk="0" h="330" w="327">
                  <a:moveTo>
                    <a:pt x="326" y="165"/>
                  </a:moveTo>
                  <a:cubicBezTo>
                    <a:pt x="326" y="255"/>
                    <a:pt x="254" y="329"/>
                    <a:pt x="162" y="329"/>
                  </a:cubicBezTo>
                  <a:cubicBezTo>
                    <a:pt x="72" y="329"/>
                    <a:pt x="0" y="255"/>
                    <a:pt x="0" y="165"/>
                  </a:cubicBezTo>
                  <a:cubicBezTo>
                    <a:pt x="0" y="75"/>
                    <a:pt x="72" y="1"/>
                    <a:pt x="162" y="1"/>
                  </a:cubicBezTo>
                  <a:cubicBezTo>
                    <a:pt x="254" y="1"/>
                    <a:pt x="326" y="75"/>
                    <a:pt x="326"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612135" y="3272345"/>
              <a:ext cx="10546" cy="10546"/>
            </a:xfrm>
            <a:custGeom>
              <a:rect b="b" l="l" r="r" t="t"/>
              <a:pathLst>
                <a:path extrusionOk="0" h="330" w="330">
                  <a:moveTo>
                    <a:pt x="327" y="163"/>
                  </a:moveTo>
                  <a:cubicBezTo>
                    <a:pt x="329" y="253"/>
                    <a:pt x="255" y="327"/>
                    <a:pt x="165" y="327"/>
                  </a:cubicBezTo>
                  <a:cubicBezTo>
                    <a:pt x="75" y="329"/>
                    <a:pt x="1" y="255"/>
                    <a:pt x="1" y="165"/>
                  </a:cubicBezTo>
                  <a:cubicBezTo>
                    <a:pt x="1" y="75"/>
                    <a:pt x="72" y="3"/>
                    <a:pt x="163" y="1"/>
                  </a:cubicBezTo>
                  <a:cubicBezTo>
                    <a:pt x="253" y="1"/>
                    <a:pt x="327" y="73"/>
                    <a:pt x="327" y="163"/>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5632620" y="3272153"/>
              <a:ext cx="10514" cy="10514"/>
            </a:xfrm>
            <a:custGeom>
              <a:rect b="b" l="l" r="r" t="t"/>
              <a:pathLst>
                <a:path extrusionOk="0" h="329" w="329">
                  <a:moveTo>
                    <a:pt x="326" y="164"/>
                  </a:moveTo>
                  <a:cubicBezTo>
                    <a:pt x="329" y="254"/>
                    <a:pt x="255" y="328"/>
                    <a:pt x="165" y="328"/>
                  </a:cubicBezTo>
                  <a:cubicBezTo>
                    <a:pt x="74" y="328"/>
                    <a:pt x="0" y="257"/>
                    <a:pt x="0" y="167"/>
                  </a:cubicBezTo>
                  <a:cubicBezTo>
                    <a:pt x="0" y="76"/>
                    <a:pt x="72" y="2"/>
                    <a:pt x="162" y="2"/>
                  </a:cubicBezTo>
                  <a:cubicBezTo>
                    <a:pt x="252" y="0"/>
                    <a:pt x="326" y="74"/>
                    <a:pt x="326"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5653105" y="3271994"/>
              <a:ext cx="10450" cy="10450"/>
            </a:xfrm>
            <a:custGeom>
              <a:rect b="b" l="l" r="r" t="t"/>
              <a:pathLst>
                <a:path extrusionOk="0" h="327" w="327">
                  <a:moveTo>
                    <a:pt x="326" y="165"/>
                  </a:moveTo>
                  <a:cubicBezTo>
                    <a:pt x="326" y="255"/>
                    <a:pt x="254" y="327"/>
                    <a:pt x="162" y="327"/>
                  </a:cubicBezTo>
                  <a:cubicBezTo>
                    <a:pt x="72" y="327"/>
                    <a:pt x="0" y="255"/>
                    <a:pt x="0" y="165"/>
                  </a:cubicBezTo>
                  <a:cubicBezTo>
                    <a:pt x="0" y="74"/>
                    <a:pt x="72" y="0"/>
                    <a:pt x="162" y="0"/>
                  </a:cubicBezTo>
                  <a:cubicBezTo>
                    <a:pt x="254" y="0"/>
                    <a:pt x="326" y="74"/>
                    <a:pt x="326"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5591810" y="3291520"/>
              <a:ext cx="10546" cy="10514"/>
            </a:xfrm>
            <a:custGeom>
              <a:rect b="b" l="l" r="r" t="t"/>
              <a:pathLst>
                <a:path extrusionOk="0" h="329" w="330">
                  <a:moveTo>
                    <a:pt x="327" y="164"/>
                  </a:moveTo>
                  <a:cubicBezTo>
                    <a:pt x="329" y="254"/>
                    <a:pt x="255" y="328"/>
                    <a:pt x="165" y="328"/>
                  </a:cubicBezTo>
                  <a:cubicBezTo>
                    <a:pt x="75" y="328"/>
                    <a:pt x="1" y="257"/>
                    <a:pt x="1" y="167"/>
                  </a:cubicBezTo>
                  <a:cubicBezTo>
                    <a:pt x="1" y="76"/>
                    <a:pt x="72" y="2"/>
                    <a:pt x="163" y="2"/>
                  </a:cubicBezTo>
                  <a:cubicBezTo>
                    <a:pt x="253" y="0"/>
                    <a:pt x="327" y="74"/>
                    <a:pt x="327"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5612295" y="3291360"/>
              <a:ext cx="10514" cy="10514"/>
            </a:xfrm>
            <a:custGeom>
              <a:rect b="b" l="l" r="r" t="t"/>
              <a:pathLst>
                <a:path extrusionOk="0" h="329" w="329">
                  <a:moveTo>
                    <a:pt x="326" y="162"/>
                  </a:moveTo>
                  <a:cubicBezTo>
                    <a:pt x="329" y="253"/>
                    <a:pt x="255" y="327"/>
                    <a:pt x="165" y="327"/>
                  </a:cubicBezTo>
                  <a:cubicBezTo>
                    <a:pt x="74" y="329"/>
                    <a:pt x="3" y="255"/>
                    <a:pt x="0" y="165"/>
                  </a:cubicBezTo>
                  <a:cubicBezTo>
                    <a:pt x="0" y="74"/>
                    <a:pt x="72" y="3"/>
                    <a:pt x="162" y="0"/>
                  </a:cubicBezTo>
                  <a:cubicBezTo>
                    <a:pt x="252" y="0"/>
                    <a:pt x="326" y="72"/>
                    <a:pt x="326"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5632748" y="3291136"/>
              <a:ext cx="10546" cy="10514"/>
            </a:xfrm>
            <a:custGeom>
              <a:rect b="b" l="l" r="r" t="t"/>
              <a:pathLst>
                <a:path extrusionOk="0" h="329" w="330">
                  <a:moveTo>
                    <a:pt x="327" y="165"/>
                  </a:moveTo>
                  <a:cubicBezTo>
                    <a:pt x="329" y="255"/>
                    <a:pt x="255" y="329"/>
                    <a:pt x="165" y="329"/>
                  </a:cubicBezTo>
                  <a:cubicBezTo>
                    <a:pt x="75" y="329"/>
                    <a:pt x="3" y="257"/>
                    <a:pt x="1" y="167"/>
                  </a:cubicBezTo>
                  <a:cubicBezTo>
                    <a:pt x="1" y="77"/>
                    <a:pt x="73" y="3"/>
                    <a:pt x="163" y="3"/>
                  </a:cubicBezTo>
                  <a:cubicBezTo>
                    <a:pt x="253" y="0"/>
                    <a:pt x="327" y="74"/>
                    <a:pt x="327"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5653233" y="3290976"/>
              <a:ext cx="10450" cy="10546"/>
            </a:xfrm>
            <a:custGeom>
              <a:rect b="b" l="l" r="r" t="t"/>
              <a:pathLst>
                <a:path extrusionOk="0" h="330" w="327">
                  <a:moveTo>
                    <a:pt x="327" y="165"/>
                  </a:moveTo>
                  <a:cubicBezTo>
                    <a:pt x="327" y="255"/>
                    <a:pt x="255" y="329"/>
                    <a:pt x="165" y="329"/>
                  </a:cubicBezTo>
                  <a:cubicBezTo>
                    <a:pt x="75" y="329"/>
                    <a:pt x="1" y="255"/>
                    <a:pt x="1" y="165"/>
                  </a:cubicBezTo>
                  <a:cubicBezTo>
                    <a:pt x="1" y="75"/>
                    <a:pt x="75" y="1"/>
                    <a:pt x="165" y="1"/>
                  </a:cubicBezTo>
                  <a:cubicBezTo>
                    <a:pt x="255" y="1"/>
                    <a:pt x="327" y="75"/>
                    <a:pt x="327"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5591970" y="3310502"/>
              <a:ext cx="10514" cy="10514"/>
            </a:xfrm>
            <a:custGeom>
              <a:rect b="b" l="l" r="r" t="t"/>
              <a:pathLst>
                <a:path extrusionOk="0" h="329" w="329">
                  <a:moveTo>
                    <a:pt x="329" y="165"/>
                  </a:moveTo>
                  <a:cubicBezTo>
                    <a:pt x="329" y="255"/>
                    <a:pt x="257" y="327"/>
                    <a:pt x="167" y="329"/>
                  </a:cubicBezTo>
                  <a:cubicBezTo>
                    <a:pt x="77" y="329"/>
                    <a:pt x="3" y="257"/>
                    <a:pt x="0" y="167"/>
                  </a:cubicBezTo>
                  <a:cubicBezTo>
                    <a:pt x="0" y="77"/>
                    <a:pt x="72" y="3"/>
                    <a:pt x="162" y="3"/>
                  </a:cubicBezTo>
                  <a:cubicBezTo>
                    <a:pt x="252" y="0"/>
                    <a:pt x="326" y="74"/>
                    <a:pt x="329"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5612423" y="3310343"/>
              <a:ext cx="10546" cy="10546"/>
            </a:xfrm>
            <a:custGeom>
              <a:rect b="b" l="l" r="r" t="t"/>
              <a:pathLst>
                <a:path extrusionOk="0" h="330" w="330">
                  <a:moveTo>
                    <a:pt x="329" y="163"/>
                  </a:moveTo>
                  <a:cubicBezTo>
                    <a:pt x="329" y="253"/>
                    <a:pt x="258" y="327"/>
                    <a:pt x="167" y="329"/>
                  </a:cubicBezTo>
                  <a:cubicBezTo>
                    <a:pt x="77" y="329"/>
                    <a:pt x="3" y="258"/>
                    <a:pt x="1" y="167"/>
                  </a:cubicBezTo>
                  <a:cubicBezTo>
                    <a:pt x="1" y="77"/>
                    <a:pt x="73" y="3"/>
                    <a:pt x="163" y="1"/>
                  </a:cubicBezTo>
                  <a:cubicBezTo>
                    <a:pt x="255" y="1"/>
                    <a:pt x="327" y="73"/>
                    <a:pt x="329" y="163"/>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5632908" y="3310215"/>
              <a:ext cx="10546" cy="10450"/>
            </a:xfrm>
            <a:custGeom>
              <a:rect b="b" l="l" r="r" t="t"/>
              <a:pathLst>
                <a:path extrusionOk="0" h="327" w="330">
                  <a:moveTo>
                    <a:pt x="329" y="162"/>
                  </a:moveTo>
                  <a:cubicBezTo>
                    <a:pt x="329" y="252"/>
                    <a:pt x="257" y="326"/>
                    <a:pt x="167" y="326"/>
                  </a:cubicBezTo>
                  <a:cubicBezTo>
                    <a:pt x="77" y="326"/>
                    <a:pt x="3" y="255"/>
                    <a:pt x="1" y="164"/>
                  </a:cubicBezTo>
                  <a:cubicBezTo>
                    <a:pt x="1" y="74"/>
                    <a:pt x="72" y="0"/>
                    <a:pt x="163" y="0"/>
                  </a:cubicBezTo>
                  <a:cubicBezTo>
                    <a:pt x="253" y="0"/>
                    <a:pt x="327"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5653392" y="3309991"/>
              <a:ext cx="10514" cy="10514"/>
            </a:xfrm>
            <a:custGeom>
              <a:rect b="b" l="l" r="r" t="t"/>
              <a:pathLst>
                <a:path extrusionOk="0" h="329" w="329">
                  <a:moveTo>
                    <a:pt x="329" y="162"/>
                  </a:moveTo>
                  <a:cubicBezTo>
                    <a:pt x="329" y="252"/>
                    <a:pt x="257" y="326"/>
                    <a:pt x="167" y="329"/>
                  </a:cubicBezTo>
                  <a:cubicBezTo>
                    <a:pt x="77" y="329"/>
                    <a:pt x="3" y="257"/>
                    <a:pt x="0" y="167"/>
                  </a:cubicBezTo>
                  <a:cubicBezTo>
                    <a:pt x="0" y="77"/>
                    <a:pt x="72" y="3"/>
                    <a:pt x="162" y="0"/>
                  </a:cubicBezTo>
                  <a:cubicBezTo>
                    <a:pt x="252" y="0"/>
                    <a:pt x="326"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8"/>
          <p:cNvGrpSpPr/>
          <p:nvPr/>
        </p:nvGrpSpPr>
        <p:grpSpPr>
          <a:xfrm>
            <a:off x="7514102" y="1197257"/>
            <a:ext cx="1455675" cy="4235766"/>
            <a:chOff x="4746196" y="767085"/>
            <a:chExt cx="1197791" cy="3485366"/>
          </a:xfrm>
        </p:grpSpPr>
        <p:sp>
          <p:nvSpPr>
            <p:cNvPr id="325" name="Google Shape;325;p28"/>
            <p:cNvSpPr/>
            <p:nvPr/>
          </p:nvSpPr>
          <p:spPr>
            <a:xfrm>
              <a:off x="4758755" y="2602157"/>
              <a:ext cx="1185232" cy="1650294"/>
            </a:xfrm>
            <a:custGeom>
              <a:rect b="b" l="l" r="r" t="t"/>
              <a:pathLst>
                <a:path extrusionOk="0" h="24705" w="17743">
                  <a:moveTo>
                    <a:pt x="8613" y="24704"/>
                  </a:moveTo>
                  <a:cubicBezTo>
                    <a:pt x="6541" y="24704"/>
                    <a:pt x="4418" y="24373"/>
                    <a:pt x="2935" y="23823"/>
                  </a:cubicBezTo>
                  <a:cubicBezTo>
                    <a:pt x="1885" y="23432"/>
                    <a:pt x="1159" y="22687"/>
                    <a:pt x="775" y="21609"/>
                  </a:cubicBezTo>
                  <a:cubicBezTo>
                    <a:pt x="0" y="19433"/>
                    <a:pt x="847" y="16389"/>
                    <a:pt x="1964" y="14486"/>
                  </a:cubicBezTo>
                  <a:cubicBezTo>
                    <a:pt x="3361" y="12096"/>
                    <a:pt x="2905" y="10616"/>
                    <a:pt x="1911" y="7369"/>
                  </a:cubicBezTo>
                  <a:lnTo>
                    <a:pt x="1772" y="6913"/>
                  </a:lnTo>
                  <a:cubicBezTo>
                    <a:pt x="914" y="4105"/>
                    <a:pt x="1346" y="1714"/>
                    <a:pt x="2114" y="678"/>
                  </a:cubicBezTo>
                  <a:cubicBezTo>
                    <a:pt x="2528" y="118"/>
                    <a:pt x="2977" y="0"/>
                    <a:pt x="3280" y="0"/>
                  </a:cubicBezTo>
                  <a:cubicBezTo>
                    <a:pt x="3391" y="0"/>
                    <a:pt x="3502" y="16"/>
                    <a:pt x="3613" y="49"/>
                  </a:cubicBezTo>
                  <a:cubicBezTo>
                    <a:pt x="4651" y="347"/>
                    <a:pt x="4596" y="1411"/>
                    <a:pt x="4547" y="2350"/>
                  </a:cubicBezTo>
                  <a:cubicBezTo>
                    <a:pt x="4510" y="3090"/>
                    <a:pt x="4471" y="3856"/>
                    <a:pt x="4811" y="4464"/>
                  </a:cubicBezTo>
                  <a:cubicBezTo>
                    <a:pt x="5010" y="4818"/>
                    <a:pt x="5285" y="4984"/>
                    <a:pt x="5678" y="4984"/>
                  </a:cubicBezTo>
                  <a:cubicBezTo>
                    <a:pt x="5727" y="4984"/>
                    <a:pt x="5778" y="4980"/>
                    <a:pt x="5831" y="4975"/>
                  </a:cubicBezTo>
                  <a:cubicBezTo>
                    <a:pt x="6476" y="4910"/>
                    <a:pt x="7112" y="4480"/>
                    <a:pt x="7119" y="4475"/>
                  </a:cubicBezTo>
                  <a:lnTo>
                    <a:pt x="7288" y="4360"/>
                  </a:lnTo>
                  <a:lnTo>
                    <a:pt x="7482" y="4422"/>
                  </a:lnTo>
                  <a:lnTo>
                    <a:pt x="9240" y="4580"/>
                  </a:lnTo>
                  <a:lnTo>
                    <a:pt x="9652" y="5232"/>
                  </a:lnTo>
                  <a:cubicBezTo>
                    <a:pt x="9855" y="5586"/>
                    <a:pt x="9980" y="6027"/>
                    <a:pt x="10114" y="6492"/>
                  </a:cubicBezTo>
                  <a:cubicBezTo>
                    <a:pt x="10406" y="7522"/>
                    <a:pt x="10646" y="8197"/>
                    <a:pt x="11264" y="8222"/>
                  </a:cubicBezTo>
                  <a:cubicBezTo>
                    <a:pt x="11280" y="8222"/>
                    <a:pt x="11296" y="8222"/>
                    <a:pt x="11310" y="8222"/>
                  </a:cubicBezTo>
                  <a:cubicBezTo>
                    <a:pt x="12023" y="8222"/>
                    <a:pt x="12261" y="7468"/>
                    <a:pt x="12522" y="6402"/>
                  </a:cubicBezTo>
                  <a:cubicBezTo>
                    <a:pt x="12709" y="5632"/>
                    <a:pt x="12904" y="4836"/>
                    <a:pt x="13605" y="4836"/>
                  </a:cubicBezTo>
                  <a:cubicBezTo>
                    <a:pt x="13630" y="4836"/>
                    <a:pt x="13655" y="4839"/>
                    <a:pt x="13681" y="4841"/>
                  </a:cubicBezTo>
                  <a:cubicBezTo>
                    <a:pt x="13961" y="4869"/>
                    <a:pt x="14359" y="5031"/>
                    <a:pt x="14692" y="5650"/>
                  </a:cubicBezTo>
                  <a:cubicBezTo>
                    <a:pt x="15268" y="6721"/>
                    <a:pt x="15399" y="8780"/>
                    <a:pt x="14504" y="10482"/>
                  </a:cubicBezTo>
                  <a:cubicBezTo>
                    <a:pt x="13482" y="12420"/>
                    <a:pt x="14012" y="13840"/>
                    <a:pt x="15272" y="15635"/>
                  </a:cubicBezTo>
                  <a:cubicBezTo>
                    <a:pt x="17742" y="19149"/>
                    <a:pt x="16336" y="21609"/>
                    <a:pt x="15277" y="22764"/>
                  </a:cubicBezTo>
                  <a:cubicBezTo>
                    <a:pt x="14576" y="23531"/>
                    <a:pt x="13420" y="24082"/>
                    <a:pt x="11844" y="24403"/>
                  </a:cubicBezTo>
                  <a:cubicBezTo>
                    <a:pt x="10871" y="24602"/>
                    <a:pt x="9786" y="24704"/>
                    <a:pt x="8613" y="247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4746196" y="2606766"/>
              <a:ext cx="1152233" cy="1636667"/>
            </a:xfrm>
            <a:custGeom>
              <a:rect b="b" l="l" r="r" t="t"/>
              <a:pathLst>
                <a:path extrusionOk="0" h="24501" w="17249">
                  <a:moveTo>
                    <a:pt x="15159" y="22415"/>
                  </a:moveTo>
                  <a:cubicBezTo>
                    <a:pt x="14475" y="23162"/>
                    <a:pt x="13314" y="23650"/>
                    <a:pt x="11949" y="23927"/>
                  </a:cubicBezTo>
                  <a:cubicBezTo>
                    <a:pt x="9144" y="24501"/>
                    <a:pt x="5466" y="24182"/>
                    <a:pt x="3269" y="23365"/>
                  </a:cubicBezTo>
                  <a:cubicBezTo>
                    <a:pt x="1" y="22149"/>
                    <a:pt x="951" y="17287"/>
                    <a:pt x="2508" y="14625"/>
                  </a:cubicBezTo>
                  <a:cubicBezTo>
                    <a:pt x="4064" y="11965"/>
                    <a:pt x="3458" y="10332"/>
                    <a:pt x="2355" y="6724"/>
                  </a:cubicBezTo>
                  <a:cubicBezTo>
                    <a:pt x="1252" y="3116"/>
                    <a:pt x="2355" y="0"/>
                    <a:pt x="3685" y="380"/>
                  </a:cubicBezTo>
                  <a:cubicBezTo>
                    <a:pt x="5015" y="761"/>
                    <a:pt x="3761" y="3040"/>
                    <a:pt x="4636" y="4596"/>
                  </a:cubicBezTo>
                  <a:cubicBezTo>
                    <a:pt x="4992" y="5230"/>
                    <a:pt x="5535" y="5373"/>
                    <a:pt x="6058" y="5320"/>
                  </a:cubicBezTo>
                  <a:cubicBezTo>
                    <a:pt x="6826" y="5244"/>
                    <a:pt x="7543" y="4749"/>
                    <a:pt x="7543" y="4749"/>
                  </a:cubicBezTo>
                  <a:lnTo>
                    <a:pt x="9479" y="5369"/>
                  </a:lnTo>
                  <a:cubicBezTo>
                    <a:pt x="10048" y="6359"/>
                    <a:pt x="10032" y="8510"/>
                    <a:pt x="11436" y="8567"/>
                  </a:cubicBezTo>
                  <a:cubicBezTo>
                    <a:pt x="13390" y="8646"/>
                    <a:pt x="12860" y="5089"/>
                    <a:pt x="13830" y="5184"/>
                  </a:cubicBezTo>
                  <a:cubicBezTo>
                    <a:pt x="14799" y="5281"/>
                    <a:pt x="15462" y="8054"/>
                    <a:pt x="14322" y="10219"/>
                  </a:cubicBezTo>
                  <a:cubicBezTo>
                    <a:pt x="13182" y="12386"/>
                    <a:pt x="13867" y="14019"/>
                    <a:pt x="15120" y="15804"/>
                  </a:cubicBezTo>
                  <a:cubicBezTo>
                    <a:pt x="16374" y="17588"/>
                    <a:pt x="17248" y="20137"/>
                    <a:pt x="15159" y="22415"/>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5022751" y="2923934"/>
              <a:ext cx="875681" cy="1281224"/>
            </a:xfrm>
            <a:custGeom>
              <a:rect b="b" l="l" r="r" t="t"/>
              <a:pathLst>
                <a:path extrusionOk="0" h="19180" w="13109">
                  <a:moveTo>
                    <a:pt x="11019" y="17667"/>
                  </a:moveTo>
                  <a:cubicBezTo>
                    <a:pt x="10335" y="18414"/>
                    <a:pt x="9174" y="18902"/>
                    <a:pt x="7809" y="19179"/>
                  </a:cubicBezTo>
                  <a:cubicBezTo>
                    <a:pt x="6468" y="17736"/>
                    <a:pt x="9167" y="16594"/>
                    <a:pt x="8968" y="14438"/>
                  </a:cubicBezTo>
                  <a:cubicBezTo>
                    <a:pt x="8739" y="11968"/>
                    <a:pt x="6345" y="12918"/>
                    <a:pt x="3269" y="13029"/>
                  </a:cubicBezTo>
                  <a:cubicBezTo>
                    <a:pt x="190" y="13145"/>
                    <a:pt x="1" y="11396"/>
                    <a:pt x="685" y="9611"/>
                  </a:cubicBezTo>
                  <a:cubicBezTo>
                    <a:pt x="1370" y="7828"/>
                    <a:pt x="2651" y="6017"/>
                    <a:pt x="2346" y="4041"/>
                  </a:cubicBezTo>
                  <a:cubicBezTo>
                    <a:pt x="2291" y="3690"/>
                    <a:pt x="2226" y="3313"/>
                    <a:pt x="2159" y="2938"/>
                  </a:cubicBezTo>
                  <a:cubicBezTo>
                    <a:pt x="1962" y="1800"/>
                    <a:pt x="2450" y="655"/>
                    <a:pt x="3403" y="1"/>
                  </a:cubicBezTo>
                  <a:lnTo>
                    <a:pt x="3403" y="1"/>
                  </a:lnTo>
                  <a:lnTo>
                    <a:pt x="5339" y="621"/>
                  </a:lnTo>
                  <a:cubicBezTo>
                    <a:pt x="5908" y="1611"/>
                    <a:pt x="5892" y="3762"/>
                    <a:pt x="7296" y="3819"/>
                  </a:cubicBezTo>
                  <a:cubicBezTo>
                    <a:pt x="9252" y="3898"/>
                    <a:pt x="8720" y="341"/>
                    <a:pt x="9690" y="436"/>
                  </a:cubicBezTo>
                  <a:cubicBezTo>
                    <a:pt x="10659" y="533"/>
                    <a:pt x="11322" y="3306"/>
                    <a:pt x="10185" y="5471"/>
                  </a:cubicBezTo>
                  <a:cubicBezTo>
                    <a:pt x="9044" y="7638"/>
                    <a:pt x="9727" y="9271"/>
                    <a:pt x="10980" y="11056"/>
                  </a:cubicBezTo>
                  <a:cubicBezTo>
                    <a:pt x="12234" y="12840"/>
                    <a:pt x="13108" y="15389"/>
                    <a:pt x="11019" y="176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5068509" y="2948049"/>
              <a:ext cx="752502" cy="1233128"/>
            </a:xfrm>
            <a:custGeom>
              <a:rect b="b" l="l" r="r" t="t"/>
              <a:pathLst>
                <a:path extrusionOk="0" h="18460" w="11265">
                  <a:moveTo>
                    <a:pt x="11264" y="14264"/>
                  </a:moveTo>
                  <a:cubicBezTo>
                    <a:pt x="11264" y="15289"/>
                    <a:pt x="10871" y="16237"/>
                    <a:pt x="10094" y="17086"/>
                  </a:cubicBezTo>
                  <a:cubicBezTo>
                    <a:pt x="9534" y="17697"/>
                    <a:pt x="8554" y="18171"/>
                    <a:pt x="7247" y="18460"/>
                  </a:cubicBezTo>
                  <a:cubicBezTo>
                    <a:pt x="7129" y="18298"/>
                    <a:pt x="7073" y="18141"/>
                    <a:pt x="7073" y="17976"/>
                  </a:cubicBezTo>
                  <a:cubicBezTo>
                    <a:pt x="7073" y="17604"/>
                    <a:pt x="7351" y="17185"/>
                    <a:pt x="7672" y="16704"/>
                  </a:cubicBezTo>
                  <a:cubicBezTo>
                    <a:pt x="8114" y="16036"/>
                    <a:pt x="8618" y="15282"/>
                    <a:pt x="8618" y="14306"/>
                  </a:cubicBezTo>
                  <a:cubicBezTo>
                    <a:pt x="8618" y="14220"/>
                    <a:pt x="8614" y="14132"/>
                    <a:pt x="8604" y="14047"/>
                  </a:cubicBezTo>
                  <a:cubicBezTo>
                    <a:pt x="8542" y="13358"/>
                    <a:pt x="8318" y="12863"/>
                    <a:pt x="7922" y="12537"/>
                  </a:cubicBezTo>
                  <a:cubicBezTo>
                    <a:pt x="7170" y="11919"/>
                    <a:pt x="5979" y="12039"/>
                    <a:pt x="4474" y="12194"/>
                  </a:cubicBezTo>
                  <a:cubicBezTo>
                    <a:pt x="3868" y="12257"/>
                    <a:pt x="3241" y="12319"/>
                    <a:pt x="2572" y="12345"/>
                  </a:cubicBezTo>
                  <a:cubicBezTo>
                    <a:pt x="1532" y="12384"/>
                    <a:pt x="798" y="12203"/>
                    <a:pt x="391" y="11813"/>
                  </a:cubicBezTo>
                  <a:cubicBezTo>
                    <a:pt x="128" y="11560"/>
                    <a:pt x="0" y="11216"/>
                    <a:pt x="0" y="10763"/>
                  </a:cubicBezTo>
                  <a:cubicBezTo>
                    <a:pt x="0" y="10365"/>
                    <a:pt x="102" y="9893"/>
                    <a:pt x="306" y="9368"/>
                  </a:cubicBezTo>
                  <a:cubicBezTo>
                    <a:pt x="479" y="8915"/>
                    <a:pt x="690" y="8466"/>
                    <a:pt x="912" y="7989"/>
                  </a:cubicBezTo>
                  <a:cubicBezTo>
                    <a:pt x="1462" y="6814"/>
                    <a:pt x="2031" y="5598"/>
                    <a:pt x="2031" y="4289"/>
                  </a:cubicBezTo>
                  <a:cubicBezTo>
                    <a:pt x="2031" y="4067"/>
                    <a:pt x="2015" y="3845"/>
                    <a:pt x="1983" y="3630"/>
                  </a:cubicBezTo>
                  <a:cubicBezTo>
                    <a:pt x="1934" y="3315"/>
                    <a:pt x="1874" y="2977"/>
                    <a:pt x="1816" y="2642"/>
                  </a:cubicBezTo>
                  <a:lnTo>
                    <a:pt x="1795" y="2522"/>
                  </a:lnTo>
                  <a:cubicBezTo>
                    <a:pt x="1770" y="2374"/>
                    <a:pt x="1756" y="2223"/>
                    <a:pt x="1756" y="2073"/>
                  </a:cubicBezTo>
                  <a:cubicBezTo>
                    <a:pt x="1756" y="1263"/>
                    <a:pt x="2135" y="498"/>
                    <a:pt x="2776" y="1"/>
                  </a:cubicBezTo>
                  <a:lnTo>
                    <a:pt x="4427" y="530"/>
                  </a:lnTo>
                  <a:cubicBezTo>
                    <a:pt x="4557" y="796"/>
                    <a:pt x="4659" y="1150"/>
                    <a:pt x="4763" y="1520"/>
                  </a:cubicBezTo>
                  <a:cubicBezTo>
                    <a:pt x="5045" y="2508"/>
                    <a:pt x="5396" y="3736"/>
                    <a:pt x="6597" y="3785"/>
                  </a:cubicBezTo>
                  <a:cubicBezTo>
                    <a:pt x="8008" y="3840"/>
                    <a:pt x="8352" y="2429"/>
                    <a:pt x="8604" y="1400"/>
                  </a:cubicBezTo>
                  <a:cubicBezTo>
                    <a:pt x="8690" y="1046"/>
                    <a:pt x="8836" y="454"/>
                    <a:pt x="8965" y="401"/>
                  </a:cubicBezTo>
                  <a:cubicBezTo>
                    <a:pt x="9305" y="433"/>
                    <a:pt x="9772" y="1287"/>
                    <a:pt x="9772" y="2600"/>
                  </a:cubicBezTo>
                  <a:cubicBezTo>
                    <a:pt x="9772" y="3188"/>
                    <a:pt x="9675" y="4076"/>
                    <a:pt x="9210" y="4959"/>
                  </a:cubicBezTo>
                  <a:cubicBezTo>
                    <a:pt x="8794" y="5750"/>
                    <a:pt x="8593" y="6500"/>
                    <a:pt x="8593" y="7254"/>
                  </a:cubicBezTo>
                  <a:cubicBezTo>
                    <a:pt x="8593" y="8646"/>
                    <a:pt x="9319" y="9870"/>
                    <a:pt x="10029" y="10883"/>
                  </a:cubicBezTo>
                  <a:cubicBezTo>
                    <a:pt x="10594" y="11685"/>
                    <a:pt x="11264" y="12923"/>
                    <a:pt x="11264" y="14264"/>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5662098" y="3730014"/>
              <a:ext cx="57114" cy="57181"/>
            </a:xfrm>
            <a:custGeom>
              <a:rect b="b" l="l" r="r" t="t"/>
              <a:pathLst>
                <a:path extrusionOk="0" h="856" w="855">
                  <a:moveTo>
                    <a:pt x="854" y="428"/>
                  </a:moveTo>
                  <a:cubicBezTo>
                    <a:pt x="854" y="664"/>
                    <a:pt x="662" y="856"/>
                    <a:pt x="426" y="856"/>
                  </a:cubicBezTo>
                  <a:cubicBezTo>
                    <a:pt x="190" y="856"/>
                    <a:pt x="1" y="664"/>
                    <a:pt x="1" y="428"/>
                  </a:cubicBezTo>
                  <a:cubicBezTo>
                    <a:pt x="1" y="192"/>
                    <a:pt x="190" y="0"/>
                    <a:pt x="426" y="0"/>
                  </a:cubicBezTo>
                  <a:cubicBezTo>
                    <a:pt x="662" y="0"/>
                    <a:pt x="854" y="192"/>
                    <a:pt x="854"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5704917" y="3852793"/>
              <a:ext cx="57047" cy="57114"/>
            </a:xfrm>
            <a:custGeom>
              <a:rect b="b" l="l" r="r" t="t"/>
              <a:pathLst>
                <a:path extrusionOk="0" h="855" w="854">
                  <a:moveTo>
                    <a:pt x="854" y="427"/>
                  </a:moveTo>
                  <a:cubicBezTo>
                    <a:pt x="854" y="662"/>
                    <a:pt x="664" y="854"/>
                    <a:pt x="428" y="854"/>
                  </a:cubicBezTo>
                  <a:cubicBezTo>
                    <a:pt x="192" y="854"/>
                    <a:pt x="0" y="662"/>
                    <a:pt x="0" y="427"/>
                  </a:cubicBezTo>
                  <a:cubicBezTo>
                    <a:pt x="0" y="191"/>
                    <a:pt x="192" y="1"/>
                    <a:pt x="428" y="1"/>
                  </a:cubicBezTo>
                  <a:cubicBezTo>
                    <a:pt x="664" y="1"/>
                    <a:pt x="854" y="191"/>
                    <a:pt x="854" y="4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5683875" y="3967957"/>
              <a:ext cx="57248" cy="57181"/>
            </a:xfrm>
            <a:custGeom>
              <a:rect b="b" l="l" r="r" t="t"/>
              <a:pathLst>
                <a:path extrusionOk="0" h="856" w="857">
                  <a:moveTo>
                    <a:pt x="856" y="428"/>
                  </a:moveTo>
                  <a:cubicBezTo>
                    <a:pt x="856" y="664"/>
                    <a:pt x="665" y="856"/>
                    <a:pt x="429" y="856"/>
                  </a:cubicBezTo>
                  <a:cubicBezTo>
                    <a:pt x="193" y="856"/>
                    <a:pt x="1" y="664"/>
                    <a:pt x="1" y="428"/>
                  </a:cubicBezTo>
                  <a:cubicBezTo>
                    <a:pt x="1" y="192"/>
                    <a:pt x="193" y="0"/>
                    <a:pt x="429" y="0"/>
                  </a:cubicBezTo>
                  <a:cubicBezTo>
                    <a:pt x="665" y="0"/>
                    <a:pt x="856" y="192"/>
                    <a:pt x="856"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5602779" y="4053662"/>
              <a:ext cx="57047" cy="57114"/>
            </a:xfrm>
            <a:custGeom>
              <a:rect b="b" l="l" r="r" t="t"/>
              <a:pathLst>
                <a:path extrusionOk="0" h="855" w="854">
                  <a:moveTo>
                    <a:pt x="854" y="429"/>
                  </a:moveTo>
                  <a:cubicBezTo>
                    <a:pt x="854" y="662"/>
                    <a:pt x="662" y="854"/>
                    <a:pt x="426" y="854"/>
                  </a:cubicBezTo>
                  <a:cubicBezTo>
                    <a:pt x="190" y="854"/>
                    <a:pt x="0" y="665"/>
                    <a:pt x="0" y="429"/>
                  </a:cubicBezTo>
                  <a:cubicBezTo>
                    <a:pt x="0" y="190"/>
                    <a:pt x="190" y="1"/>
                    <a:pt x="426" y="1"/>
                  </a:cubicBezTo>
                  <a:cubicBezTo>
                    <a:pt x="662" y="1"/>
                    <a:pt x="854" y="193"/>
                    <a:pt x="854" y="4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5210460" y="1438695"/>
              <a:ext cx="168937" cy="1555438"/>
            </a:xfrm>
            <a:custGeom>
              <a:rect b="b" l="l" r="r" t="t"/>
              <a:pathLst>
                <a:path extrusionOk="0" h="23285" w="2529">
                  <a:moveTo>
                    <a:pt x="1" y="1"/>
                  </a:moveTo>
                  <a:lnTo>
                    <a:pt x="2529" y="1"/>
                  </a:lnTo>
                  <a:lnTo>
                    <a:pt x="2529" y="23285"/>
                  </a:lnTo>
                  <a:lnTo>
                    <a:pt x="1" y="232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5151943" y="767085"/>
              <a:ext cx="328188" cy="674480"/>
            </a:xfrm>
            <a:custGeom>
              <a:rect b="b" l="l" r="r" t="t"/>
              <a:pathLst>
                <a:path extrusionOk="0" h="10097" w="4913">
                  <a:moveTo>
                    <a:pt x="863" y="10069"/>
                  </a:moveTo>
                  <a:lnTo>
                    <a:pt x="863" y="9611"/>
                  </a:lnTo>
                  <a:lnTo>
                    <a:pt x="0" y="9611"/>
                  </a:lnTo>
                  <a:cubicBezTo>
                    <a:pt x="0" y="9611"/>
                    <a:pt x="1656" y="2515"/>
                    <a:pt x="2105" y="1432"/>
                  </a:cubicBezTo>
                  <a:cubicBezTo>
                    <a:pt x="2563" y="325"/>
                    <a:pt x="4832" y="1"/>
                    <a:pt x="4913" y="2351"/>
                  </a:cubicBezTo>
                  <a:cubicBezTo>
                    <a:pt x="4913" y="2351"/>
                    <a:pt x="3481" y="2619"/>
                    <a:pt x="3752" y="4428"/>
                  </a:cubicBezTo>
                  <a:cubicBezTo>
                    <a:pt x="4023" y="6236"/>
                    <a:pt x="4698" y="8207"/>
                    <a:pt x="4698" y="8207"/>
                  </a:cubicBezTo>
                  <a:cubicBezTo>
                    <a:pt x="4698" y="8207"/>
                    <a:pt x="3650" y="8542"/>
                    <a:pt x="3417" y="9544"/>
                  </a:cubicBezTo>
                  <a:lnTo>
                    <a:pt x="3417" y="10097"/>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5218075" y="1293004"/>
              <a:ext cx="49966" cy="49966"/>
            </a:xfrm>
            <a:custGeom>
              <a:rect b="b" l="l" r="r" t="t"/>
              <a:pathLst>
                <a:path extrusionOk="0" h="748" w="748">
                  <a:moveTo>
                    <a:pt x="747" y="376"/>
                  </a:moveTo>
                  <a:cubicBezTo>
                    <a:pt x="747" y="581"/>
                    <a:pt x="581" y="748"/>
                    <a:pt x="373" y="748"/>
                  </a:cubicBezTo>
                  <a:cubicBezTo>
                    <a:pt x="167" y="748"/>
                    <a:pt x="0" y="581"/>
                    <a:pt x="0" y="376"/>
                  </a:cubicBezTo>
                  <a:cubicBezTo>
                    <a:pt x="0" y="170"/>
                    <a:pt x="167" y="1"/>
                    <a:pt x="373" y="1"/>
                  </a:cubicBezTo>
                  <a:cubicBezTo>
                    <a:pt x="581" y="1"/>
                    <a:pt x="747" y="170"/>
                    <a:pt x="747"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5248202" y="1157199"/>
              <a:ext cx="49833" cy="49966"/>
            </a:xfrm>
            <a:custGeom>
              <a:rect b="b" l="l" r="r" t="t"/>
              <a:pathLst>
                <a:path extrusionOk="0" h="748" w="746">
                  <a:moveTo>
                    <a:pt x="745" y="373"/>
                  </a:moveTo>
                  <a:cubicBezTo>
                    <a:pt x="745" y="581"/>
                    <a:pt x="579" y="748"/>
                    <a:pt x="373" y="748"/>
                  </a:cubicBezTo>
                  <a:cubicBezTo>
                    <a:pt x="167" y="748"/>
                    <a:pt x="0" y="581"/>
                    <a:pt x="0" y="373"/>
                  </a:cubicBezTo>
                  <a:cubicBezTo>
                    <a:pt x="0" y="167"/>
                    <a:pt x="167" y="1"/>
                    <a:pt x="373" y="1"/>
                  </a:cubicBezTo>
                  <a:cubicBezTo>
                    <a:pt x="579" y="1"/>
                    <a:pt x="745" y="167"/>
                    <a:pt x="745" y="373"/>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5280667" y="1014179"/>
              <a:ext cx="49766" cy="49966"/>
            </a:xfrm>
            <a:custGeom>
              <a:rect b="b" l="l" r="r" t="t"/>
              <a:pathLst>
                <a:path extrusionOk="0" h="748" w="745">
                  <a:moveTo>
                    <a:pt x="745" y="375"/>
                  </a:moveTo>
                  <a:cubicBezTo>
                    <a:pt x="745" y="581"/>
                    <a:pt x="578" y="747"/>
                    <a:pt x="372" y="747"/>
                  </a:cubicBezTo>
                  <a:cubicBezTo>
                    <a:pt x="167" y="747"/>
                    <a:pt x="0" y="581"/>
                    <a:pt x="0" y="375"/>
                  </a:cubicBezTo>
                  <a:cubicBezTo>
                    <a:pt x="0" y="169"/>
                    <a:pt x="167" y="0"/>
                    <a:pt x="372" y="0"/>
                  </a:cubicBezTo>
                  <a:cubicBezTo>
                    <a:pt x="578" y="0"/>
                    <a:pt x="745" y="169"/>
                    <a:pt x="745" y="375"/>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5314134" y="875835"/>
              <a:ext cx="49966" cy="50033"/>
            </a:xfrm>
            <a:custGeom>
              <a:rect b="b" l="l" r="r" t="t"/>
              <a:pathLst>
                <a:path extrusionOk="0" h="749" w="748">
                  <a:moveTo>
                    <a:pt x="748" y="376"/>
                  </a:moveTo>
                  <a:cubicBezTo>
                    <a:pt x="748" y="582"/>
                    <a:pt x="581" y="748"/>
                    <a:pt x="376" y="748"/>
                  </a:cubicBezTo>
                  <a:cubicBezTo>
                    <a:pt x="170" y="748"/>
                    <a:pt x="1" y="582"/>
                    <a:pt x="1" y="376"/>
                  </a:cubicBezTo>
                  <a:cubicBezTo>
                    <a:pt x="1" y="170"/>
                    <a:pt x="170" y="1"/>
                    <a:pt x="376" y="1"/>
                  </a:cubicBezTo>
                  <a:cubicBezTo>
                    <a:pt x="581" y="1"/>
                    <a:pt x="748" y="170"/>
                    <a:pt x="748"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5122283" y="1295342"/>
              <a:ext cx="56112" cy="40214"/>
            </a:xfrm>
            <a:custGeom>
              <a:rect b="b" l="l" r="r" t="t"/>
              <a:pathLst>
                <a:path extrusionOk="0" h="602" w="840">
                  <a:moveTo>
                    <a:pt x="736" y="602"/>
                  </a:moveTo>
                  <a:lnTo>
                    <a:pt x="840" y="183"/>
                  </a:lnTo>
                  <a:lnTo>
                    <a:pt x="104" y="1"/>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5066371" y="1259470"/>
              <a:ext cx="62926" cy="74883"/>
            </a:xfrm>
            <a:custGeom>
              <a:rect b="b" l="l" r="r" t="t"/>
              <a:pathLst>
                <a:path extrusionOk="0" h="1121" w="942">
                  <a:moveTo>
                    <a:pt x="0" y="1120"/>
                  </a:moveTo>
                  <a:lnTo>
                    <a:pt x="280" y="1"/>
                  </a:lnTo>
                  <a:lnTo>
                    <a:pt x="941" y="538"/>
                  </a:lnTo>
                  <a:lnTo>
                    <a:pt x="837"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5152878" y="1158267"/>
              <a:ext cx="56112" cy="40280"/>
            </a:xfrm>
            <a:custGeom>
              <a:rect b="b" l="l" r="r" t="t"/>
              <a:pathLst>
                <a:path extrusionOk="0" h="603" w="840">
                  <a:moveTo>
                    <a:pt x="736" y="602"/>
                  </a:moveTo>
                  <a:lnTo>
                    <a:pt x="840" y="184"/>
                  </a:lnTo>
                  <a:lnTo>
                    <a:pt x="104" y="1"/>
                  </a:lnTo>
                  <a:lnTo>
                    <a:pt x="0" y="4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5097099" y="1122462"/>
              <a:ext cx="62792" cy="74816"/>
            </a:xfrm>
            <a:custGeom>
              <a:rect b="b" l="l" r="r" t="t"/>
              <a:pathLst>
                <a:path extrusionOk="0" h="1120" w="940">
                  <a:moveTo>
                    <a:pt x="0" y="1120"/>
                  </a:moveTo>
                  <a:lnTo>
                    <a:pt x="278" y="0"/>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5188883" y="1015849"/>
              <a:ext cx="56312" cy="40214"/>
            </a:xfrm>
            <a:custGeom>
              <a:rect b="b" l="l" r="r" t="t"/>
              <a:pathLst>
                <a:path extrusionOk="0" h="602" w="843">
                  <a:moveTo>
                    <a:pt x="738" y="602"/>
                  </a:moveTo>
                  <a:lnTo>
                    <a:pt x="842" y="183"/>
                  </a:lnTo>
                  <a:lnTo>
                    <a:pt x="104" y="0"/>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5133105" y="979977"/>
              <a:ext cx="62792" cy="74883"/>
            </a:xfrm>
            <a:custGeom>
              <a:rect b="b" l="l" r="r" t="t"/>
              <a:pathLst>
                <a:path extrusionOk="0" h="1121" w="940">
                  <a:moveTo>
                    <a:pt x="0" y="1120"/>
                  </a:moveTo>
                  <a:lnTo>
                    <a:pt x="278" y="1"/>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5228563" y="871560"/>
              <a:ext cx="56179" cy="40214"/>
            </a:xfrm>
            <a:custGeom>
              <a:rect b="b" l="l" r="r" t="t"/>
              <a:pathLst>
                <a:path extrusionOk="0" h="602" w="841">
                  <a:moveTo>
                    <a:pt x="736" y="602"/>
                  </a:moveTo>
                  <a:lnTo>
                    <a:pt x="840" y="183"/>
                  </a:lnTo>
                  <a:lnTo>
                    <a:pt x="105" y="0"/>
                  </a:lnTo>
                  <a:lnTo>
                    <a:pt x="1"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5172784" y="835688"/>
              <a:ext cx="62792" cy="74883"/>
            </a:xfrm>
            <a:custGeom>
              <a:rect b="b" l="l" r="r" t="t"/>
              <a:pathLst>
                <a:path extrusionOk="0" h="1121" w="940">
                  <a:moveTo>
                    <a:pt x="1" y="1120"/>
                  </a:moveTo>
                  <a:lnTo>
                    <a:pt x="278" y="1"/>
                  </a:lnTo>
                  <a:lnTo>
                    <a:pt x="940" y="537"/>
                  </a:lnTo>
                  <a:lnTo>
                    <a:pt x="836"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5133706" y="3595278"/>
              <a:ext cx="255911" cy="47027"/>
            </a:xfrm>
            <a:custGeom>
              <a:rect b="b" l="l" r="r" t="t"/>
              <a:pathLst>
                <a:path extrusionOk="0" h="704" w="3831">
                  <a:moveTo>
                    <a:pt x="3479" y="703"/>
                  </a:moveTo>
                  <a:lnTo>
                    <a:pt x="352" y="703"/>
                  </a:lnTo>
                  <a:cubicBezTo>
                    <a:pt x="158" y="703"/>
                    <a:pt x="0" y="546"/>
                    <a:pt x="0" y="352"/>
                  </a:cubicBezTo>
                  <a:lnTo>
                    <a:pt x="0" y="352"/>
                  </a:lnTo>
                  <a:cubicBezTo>
                    <a:pt x="0" y="158"/>
                    <a:pt x="158" y="0"/>
                    <a:pt x="352" y="0"/>
                  </a:cubicBezTo>
                  <a:lnTo>
                    <a:pt x="3479" y="0"/>
                  </a:lnTo>
                  <a:cubicBezTo>
                    <a:pt x="3673" y="0"/>
                    <a:pt x="3831" y="158"/>
                    <a:pt x="3831" y="352"/>
                  </a:cubicBezTo>
                  <a:lnTo>
                    <a:pt x="3831" y="352"/>
                  </a:lnTo>
                  <a:cubicBezTo>
                    <a:pt x="3831" y="546"/>
                    <a:pt x="3673"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5202177" y="3611644"/>
              <a:ext cx="17969" cy="18170"/>
            </a:xfrm>
            <a:custGeom>
              <a:rect b="b" l="l" r="r" t="t"/>
              <a:pathLst>
                <a:path extrusionOk="0" h="272" w="269">
                  <a:moveTo>
                    <a:pt x="268" y="135"/>
                  </a:moveTo>
                  <a:cubicBezTo>
                    <a:pt x="268" y="211"/>
                    <a:pt x="208" y="271"/>
                    <a:pt x="134" y="271"/>
                  </a:cubicBezTo>
                  <a:cubicBezTo>
                    <a:pt x="60" y="271"/>
                    <a:pt x="0" y="211"/>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5235844" y="3611644"/>
              <a:ext cx="17969" cy="18170"/>
            </a:xfrm>
            <a:custGeom>
              <a:rect b="b" l="l" r="r" t="t"/>
              <a:pathLst>
                <a:path extrusionOk="0" h="272" w="269">
                  <a:moveTo>
                    <a:pt x="269" y="135"/>
                  </a:moveTo>
                  <a:cubicBezTo>
                    <a:pt x="269" y="211"/>
                    <a:pt x="208" y="271"/>
                    <a:pt x="134" y="271"/>
                  </a:cubicBezTo>
                  <a:cubicBezTo>
                    <a:pt x="60" y="271"/>
                    <a:pt x="0" y="211"/>
                    <a:pt x="0" y="135"/>
                  </a:cubicBezTo>
                  <a:cubicBezTo>
                    <a:pt x="0" y="61"/>
                    <a:pt x="60" y="1"/>
                    <a:pt x="134" y="1"/>
                  </a:cubicBezTo>
                  <a:cubicBezTo>
                    <a:pt x="208"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5269512" y="3611644"/>
              <a:ext cx="17969" cy="18170"/>
            </a:xfrm>
            <a:custGeom>
              <a:rect b="b" l="l" r="r" t="t"/>
              <a:pathLst>
                <a:path extrusionOk="0" h="272" w="269">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5303179" y="3611644"/>
              <a:ext cx="18036" cy="18170"/>
            </a:xfrm>
            <a:custGeom>
              <a:rect b="b" l="l" r="r" t="t"/>
              <a:pathLst>
                <a:path extrusionOk="0" h="272" w="270">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5199037" y="3477709"/>
              <a:ext cx="255911" cy="47027"/>
            </a:xfrm>
            <a:custGeom>
              <a:rect b="b" l="l" r="r" t="t"/>
              <a:pathLst>
                <a:path extrusionOk="0" h="704" w="3831">
                  <a:moveTo>
                    <a:pt x="3479" y="703"/>
                  </a:moveTo>
                  <a:lnTo>
                    <a:pt x="355" y="703"/>
                  </a:lnTo>
                  <a:cubicBezTo>
                    <a:pt x="160" y="703"/>
                    <a:pt x="1" y="546"/>
                    <a:pt x="1" y="352"/>
                  </a:cubicBezTo>
                  <a:lnTo>
                    <a:pt x="1" y="352"/>
                  </a:lnTo>
                  <a:cubicBezTo>
                    <a:pt x="1" y="158"/>
                    <a:pt x="160" y="0"/>
                    <a:pt x="355" y="0"/>
                  </a:cubicBezTo>
                  <a:lnTo>
                    <a:pt x="3479" y="0"/>
                  </a:lnTo>
                  <a:cubicBezTo>
                    <a:pt x="3674" y="0"/>
                    <a:pt x="3831" y="158"/>
                    <a:pt x="3831" y="352"/>
                  </a:cubicBezTo>
                  <a:lnTo>
                    <a:pt x="3831" y="352"/>
                  </a:lnTo>
                  <a:cubicBezTo>
                    <a:pt x="3831" y="546"/>
                    <a:pt x="3674"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5267508" y="3494209"/>
              <a:ext cx="18170" cy="17969"/>
            </a:xfrm>
            <a:custGeom>
              <a:rect b="b" l="l" r="r" t="t"/>
              <a:pathLst>
                <a:path extrusionOk="0" h="269" w="272">
                  <a:moveTo>
                    <a:pt x="271" y="135"/>
                  </a:moveTo>
                  <a:cubicBezTo>
                    <a:pt x="271" y="209"/>
                    <a:pt x="211" y="269"/>
                    <a:pt x="137" y="269"/>
                  </a:cubicBezTo>
                  <a:cubicBezTo>
                    <a:pt x="61" y="269"/>
                    <a:pt x="0" y="209"/>
                    <a:pt x="0" y="135"/>
                  </a:cubicBezTo>
                  <a:cubicBezTo>
                    <a:pt x="0" y="61"/>
                    <a:pt x="61" y="1"/>
                    <a:pt x="137"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5301175" y="3494209"/>
              <a:ext cx="18170" cy="17969"/>
            </a:xfrm>
            <a:custGeom>
              <a:rect b="b" l="l" r="r" t="t"/>
              <a:pathLst>
                <a:path extrusionOk="0" h="269" w="272">
                  <a:moveTo>
                    <a:pt x="271" y="135"/>
                  </a:moveTo>
                  <a:cubicBezTo>
                    <a:pt x="271" y="209"/>
                    <a:pt x="211" y="269"/>
                    <a:pt x="135" y="269"/>
                  </a:cubicBezTo>
                  <a:cubicBezTo>
                    <a:pt x="61" y="269"/>
                    <a:pt x="1" y="209"/>
                    <a:pt x="1" y="135"/>
                  </a:cubicBezTo>
                  <a:cubicBezTo>
                    <a:pt x="1" y="61"/>
                    <a:pt x="61" y="1"/>
                    <a:pt x="135"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5334842" y="3494209"/>
              <a:ext cx="18036" cy="17969"/>
            </a:xfrm>
            <a:custGeom>
              <a:rect b="b" l="l" r="r" t="t"/>
              <a:pathLst>
                <a:path extrusionOk="0" h="269" w="270">
                  <a:moveTo>
                    <a:pt x="269" y="135"/>
                  </a:moveTo>
                  <a:cubicBezTo>
                    <a:pt x="269" y="209"/>
                    <a:pt x="209" y="269"/>
                    <a:pt x="135" y="269"/>
                  </a:cubicBezTo>
                  <a:cubicBezTo>
                    <a:pt x="61" y="269"/>
                    <a:pt x="1" y="209"/>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5368577" y="3494209"/>
              <a:ext cx="17969" cy="17969"/>
            </a:xfrm>
            <a:custGeom>
              <a:rect b="b" l="l" r="r" t="t"/>
              <a:pathLst>
                <a:path extrusionOk="0" h="269" w="269">
                  <a:moveTo>
                    <a:pt x="268" y="135"/>
                  </a:moveTo>
                  <a:cubicBezTo>
                    <a:pt x="268" y="209"/>
                    <a:pt x="208" y="269"/>
                    <a:pt x="134" y="269"/>
                  </a:cubicBezTo>
                  <a:cubicBezTo>
                    <a:pt x="60" y="269"/>
                    <a:pt x="0" y="209"/>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5210460" y="1709437"/>
              <a:ext cx="168937" cy="13961"/>
            </a:xfrm>
            <a:custGeom>
              <a:rect b="b" l="l" r="r" t="t"/>
              <a:pathLst>
                <a:path extrusionOk="0" h="209" w="2529">
                  <a:moveTo>
                    <a:pt x="1" y="0"/>
                  </a:moveTo>
                  <a:lnTo>
                    <a:pt x="2529" y="0"/>
                  </a:lnTo>
                  <a:lnTo>
                    <a:pt x="2529" y="208"/>
                  </a:lnTo>
                  <a:lnTo>
                    <a:pt x="1" y="208"/>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5210460" y="1866351"/>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5210460" y="2023332"/>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5210460" y="2180513"/>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5210460" y="2337494"/>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5210460" y="2494408"/>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5210460" y="2651389"/>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5210460" y="2808370"/>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5210460" y="2965484"/>
              <a:ext cx="168937" cy="13828"/>
            </a:xfrm>
            <a:custGeom>
              <a:rect b="b" l="l" r="r" t="t"/>
              <a:pathLst>
                <a:path extrusionOk="0" h="207" w="2529">
                  <a:moveTo>
                    <a:pt x="1" y="1"/>
                  </a:moveTo>
                  <a:lnTo>
                    <a:pt x="2529" y="1"/>
                  </a:lnTo>
                  <a:lnTo>
                    <a:pt x="2529" y="207"/>
                  </a:lnTo>
                  <a:lnTo>
                    <a:pt x="1" y="20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5151943" y="3945646"/>
              <a:ext cx="286038" cy="138810"/>
            </a:xfrm>
            <a:custGeom>
              <a:rect b="b" l="l" r="r" t="t"/>
              <a:pathLst>
                <a:path extrusionOk="0" h="2078" w="4282">
                  <a:moveTo>
                    <a:pt x="0" y="1039"/>
                  </a:moveTo>
                  <a:lnTo>
                    <a:pt x="0" y="1039"/>
                  </a:lnTo>
                  <a:cubicBezTo>
                    <a:pt x="0" y="466"/>
                    <a:pt x="107" y="1"/>
                    <a:pt x="236" y="1"/>
                  </a:cubicBezTo>
                  <a:lnTo>
                    <a:pt x="4046" y="1"/>
                  </a:lnTo>
                  <a:cubicBezTo>
                    <a:pt x="4175" y="1"/>
                    <a:pt x="4282" y="466"/>
                    <a:pt x="4282" y="1039"/>
                  </a:cubicBezTo>
                  <a:lnTo>
                    <a:pt x="4282" y="1039"/>
                  </a:lnTo>
                  <a:cubicBezTo>
                    <a:pt x="4282" y="1613"/>
                    <a:pt x="4175" y="2078"/>
                    <a:pt x="4046" y="2078"/>
                  </a:cubicBezTo>
                  <a:lnTo>
                    <a:pt x="236" y="2078"/>
                  </a:lnTo>
                  <a:cubicBezTo>
                    <a:pt x="107" y="2078"/>
                    <a:pt x="0" y="1613"/>
                    <a:pt x="0" y="1039"/>
                  </a:cubicBezTo>
                  <a:close/>
                </a:path>
              </a:pathLst>
            </a:custGeom>
            <a:solidFill>
              <a:schemeClr val="accent4"/>
            </a:solidFill>
            <a:ln cap="flat" cmpd="sng" w="952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5210460" y="1409036"/>
              <a:ext cx="168937" cy="29726"/>
            </a:xfrm>
            <a:custGeom>
              <a:rect b="b" l="l" r="r" t="t"/>
              <a:pathLst>
                <a:path extrusionOk="0" h="445" w="2529">
                  <a:moveTo>
                    <a:pt x="1" y="1"/>
                  </a:moveTo>
                  <a:lnTo>
                    <a:pt x="2529" y="1"/>
                  </a:lnTo>
                  <a:lnTo>
                    <a:pt x="2529" y="445"/>
                  </a:lnTo>
                  <a:lnTo>
                    <a:pt x="1" y="445"/>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5242324" y="1405362"/>
              <a:ext cx="6413" cy="2613016"/>
            </a:xfrm>
            <a:custGeom>
              <a:rect b="b" l="l" r="r" t="t"/>
              <a:pathLst>
                <a:path extrusionOk="0" h="39117" w="96">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5275390" y="1405362"/>
              <a:ext cx="6212" cy="2613016"/>
            </a:xfrm>
            <a:custGeom>
              <a:rect b="b" l="l" r="r" t="t"/>
              <a:pathLst>
                <a:path extrusionOk="0" h="39117" w="93">
                  <a:moveTo>
                    <a:pt x="0" y="0"/>
                  </a:moveTo>
                  <a:lnTo>
                    <a:pt x="0" y="39116"/>
                  </a:lnTo>
                  <a:lnTo>
                    <a:pt x="93" y="39116"/>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5308323" y="1405362"/>
              <a:ext cx="6346" cy="2613016"/>
            </a:xfrm>
            <a:custGeom>
              <a:rect b="b" l="l" r="r" t="t"/>
              <a:pathLst>
                <a:path extrusionOk="0" h="39117" w="95">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5341189" y="1405362"/>
              <a:ext cx="6413" cy="2613016"/>
            </a:xfrm>
            <a:custGeom>
              <a:rect b="b" l="l" r="r" t="t"/>
              <a:pathLst>
                <a:path extrusionOk="0" h="39117" w="96">
                  <a:moveTo>
                    <a:pt x="1" y="0"/>
                  </a:moveTo>
                  <a:lnTo>
                    <a:pt x="1" y="39116"/>
                  </a:lnTo>
                  <a:lnTo>
                    <a:pt x="96" y="39116"/>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7"/>
          <p:cNvSpPr txBox="1"/>
          <p:nvPr>
            <p:ph type="title"/>
          </p:nvPr>
        </p:nvSpPr>
        <p:spPr>
          <a:xfrm>
            <a:off x="713225" y="539500"/>
            <a:ext cx="3858900" cy="5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851" name="Google Shape;851;p37"/>
          <p:cNvSpPr txBox="1"/>
          <p:nvPr>
            <p:ph idx="1" type="subTitle"/>
          </p:nvPr>
        </p:nvSpPr>
        <p:spPr>
          <a:xfrm>
            <a:off x="713225" y="966100"/>
            <a:ext cx="38589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photo showcase is a collection of stunning images, each capturing a unique moment in time. Let them inspire you!</a:t>
            </a:r>
            <a:endParaRPr/>
          </a:p>
        </p:txBody>
      </p:sp>
      <p:sp>
        <p:nvSpPr>
          <p:cNvPr id="852" name="Google Shape;852;p37"/>
          <p:cNvSpPr/>
          <p:nvPr/>
        </p:nvSpPr>
        <p:spPr>
          <a:xfrm>
            <a:off x="5268975" y="539500"/>
            <a:ext cx="3096300" cy="40644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476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37"/>
          <p:cNvPicPr preferRelativeResize="0"/>
          <p:nvPr>
            <p:ph idx="2" type="pic"/>
          </p:nvPr>
        </p:nvPicPr>
        <p:blipFill rotWithShape="1">
          <a:blip r:embed="rId3">
            <a:alphaModFix/>
          </a:blip>
          <a:srcRect b="5452" l="0" r="0" t="5452"/>
          <a:stretch/>
        </p:blipFill>
        <p:spPr>
          <a:xfrm>
            <a:off x="5366132" y="632233"/>
            <a:ext cx="2902200" cy="3878700"/>
          </a:xfrm>
          <a:prstGeom prst="roundRect">
            <a:avLst>
              <a:gd fmla="val 16667" name="adj"/>
            </a:avLst>
          </a:prstGeom>
          <a:noFill/>
          <a:ln>
            <a:noFill/>
          </a:ln>
        </p:spPr>
      </p:pic>
      <p:sp>
        <p:nvSpPr>
          <p:cNvPr id="854" name="Google Shape;854;p37"/>
          <p:cNvSpPr/>
          <p:nvPr/>
        </p:nvSpPr>
        <p:spPr>
          <a:xfrm>
            <a:off x="713237" y="1808850"/>
            <a:ext cx="2114700" cy="27756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476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37"/>
          <p:cNvPicPr preferRelativeResize="0"/>
          <p:nvPr>
            <p:ph idx="3" type="pic"/>
          </p:nvPr>
        </p:nvPicPr>
        <p:blipFill rotWithShape="1">
          <a:blip r:embed="rId4">
            <a:alphaModFix/>
          </a:blip>
          <a:srcRect b="5453" l="0" r="0" t="5444"/>
          <a:stretch/>
        </p:blipFill>
        <p:spPr>
          <a:xfrm>
            <a:off x="779581" y="1872172"/>
            <a:ext cx="1981500" cy="2648400"/>
          </a:xfrm>
          <a:prstGeom prst="roundRect">
            <a:avLst>
              <a:gd fmla="val 16667" name="adj"/>
            </a:avLst>
          </a:prstGeom>
          <a:noFill/>
          <a:ln>
            <a:noFill/>
          </a:ln>
        </p:spPr>
      </p:pic>
      <p:sp>
        <p:nvSpPr>
          <p:cNvPr id="856" name="Google Shape;856;p37"/>
          <p:cNvSpPr/>
          <p:nvPr/>
        </p:nvSpPr>
        <p:spPr>
          <a:xfrm>
            <a:off x="3045125" y="1808850"/>
            <a:ext cx="1939800" cy="12873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476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37"/>
          <p:cNvPicPr preferRelativeResize="0"/>
          <p:nvPr>
            <p:ph idx="4" type="pic"/>
          </p:nvPr>
        </p:nvPicPr>
        <p:blipFill rotWithShape="1">
          <a:blip r:embed="rId5">
            <a:alphaModFix/>
          </a:blip>
          <a:srcRect b="1606" l="670" r="661" t="1606"/>
          <a:stretch/>
        </p:blipFill>
        <p:spPr>
          <a:xfrm>
            <a:off x="3105980" y="1858192"/>
            <a:ext cx="1817700" cy="1188600"/>
          </a:xfrm>
          <a:prstGeom prst="roundRect">
            <a:avLst>
              <a:gd fmla="val 16667" name="adj"/>
            </a:avLst>
          </a:prstGeom>
          <a:noFill/>
          <a:ln>
            <a:noFill/>
          </a:ln>
        </p:spPr>
      </p:pic>
      <p:sp>
        <p:nvSpPr>
          <p:cNvPr id="858" name="Google Shape;858;p37"/>
          <p:cNvSpPr/>
          <p:nvPr/>
        </p:nvSpPr>
        <p:spPr>
          <a:xfrm>
            <a:off x="3045125" y="3297150"/>
            <a:ext cx="1939800" cy="12873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476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37"/>
          <p:cNvPicPr preferRelativeResize="0"/>
          <p:nvPr>
            <p:ph idx="5" type="pic"/>
          </p:nvPr>
        </p:nvPicPr>
        <p:blipFill rotWithShape="1">
          <a:blip r:embed="rId6">
            <a:alphaModFix/>
          </a:blip>
          <a:srcRect b="1616" l="670" r="661" t="1616"/>
          <a:stretch/>
        </p:blipFill>
        <p:spPr>
          <a:xfrm>
            <a:off x="3105975" y="3346500"/>
            <a:ext cx="1817700" cy="1188600"/>
          </a:xfrm>
          <a:prstGeom prst="roundRect">
            <a:avLst>
              <a:gd fmla="val 16667" name="adj"/>
            </a:avLst>
          </a:prstGeom>
          <a:noFill/>
          <a:ln>
            <a:noFill/>
          </a:ln>
        </p:spPr>
      </p:pic>
      <p:grpSp>
        <p:nvGrpSpPr>
          <p:cNvPr id="860" name="Google Shape;860;p37"/>
          <p:cNvGrpSpPr/>
          <p:nvPr/>
        </p:nvGrpSpPr>
        <p:grpSpPr>
          <a:xfrm>
            <a:off x="7673587" y="102810"/>
            <a:ext cx="377921" cy="260598"/>
            <a:chOff x="3014874" y="647498"/>
            <a:chExt cx="377921" cy="260598"/>
          </a:xfrm>
        </p:grpSpPr>
        <p:sp>
          <p:nvSpPr>
            <p:cNvPr id="861" name="Google Shape;861;p37"/>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37"/>
          <p:cNvGrpSpPr/>
          <p:nvPr/>
        </p:nvGrpSpPr>
        <p:grpSpPr>
          <a:xfrm>
            <a:off x="132920" y="1221308"/>
            <a:ext cx="370752" cy="254712"/>
            <a:chOff x="2173859" y="965668"/>
            <a:chExt cx="229838" cy="157902"/>
          </a:xfrm>
        </p:grpSpPr>
        <p:sp>
          <p:nvSpPr>
            <p:cNvPr id="866" name="Google Shape;866;p37"/>
            <p:cNvSpPr/>
            <p:nvPr/>
          </p:nvSpPr>
          <p:spPr>
            <a:xfrm>
              <a:off x="2173859" y="965668"/>
              <a:ext cx="127958" cy="104821"/>
            </a:xfrm>
            <a:custGeom>
              <a:rect b="b" l="l" r="r" t="t"/>
              <a:pathLst>
                <a:path extrusionOk="0" h="3280" w="4004">
                  <a:moveTo>
                    <a:pt x="3837" y="0"/>
                  </a:moveTo>
                  <a:lnTo>
                    <a:pt x="1656" y="2697"/>
                  </a:lnTo>
                  <a:cubicBezTo>
                    <a:pt x="1578" y="2498"/>
                    <a:pt x="1369" y="2301"/>
                    <a:pt x="1085" y="2190"/>
                  </a:cubicBezTo>
                  <a:cubicBezTo>
                    <a:pt x="938" y="2133"/>
                    <a:pt x="789" y="2105"/>
                    <a:pt x="654" y="2105"/>
                  </a:cubicBezTo>
                  <a:cubicBezTo>
                    <a:pt x="394" y="2105"/>
                    <a:pt x="180" y="2206"/>
                    <a:pt x="109" y="2387"/>
                  </a:cubicBezTo>
                  <a:cubicBezTo>
                    <a:pt x="0" y="2665"/>
                    <a:pt x="262" y="3028"/>
                    <a:pt x="692" y="3194"/>
                  </a:cubicBezTo>
                  <a:cubicBezTo>
                    <a:pt x="839" y="3252"/>
                    <a:pt x="988" y="3280"/>
                    <a:pt x="1123" y="3280"/>
                  </a:cubicBezTo>
                  <a:cubicBezTo>
                    <a:pt x="1333" y="3280"/>
                    <a:pt x="1512" y="3213"/>
                    <a:pt x="1610" y="3092"/>
                  </a:cubicBezTo>
                  <a:lnTo>
                    <a:pt x="1612" y="3092"/>
                  </a:lnTo>
                  <a:lnTo>
                    <a:pt x="4004" y="134"/>
                  </a:lnTo>
                  <a:lnTo>
                    <a:pt x="3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2275772" y="1019676"/>
              <a:ext cx="127926" cy="103894"/>
            </a:xfrm>
            <a:custGeom>
              <a:rect b="b" l="l" r="r" t="t"/>
              <a:pathLst>
                <a:path extrusionOk="0" h="3251" w="4003">
                  <a:moveTo>
                    <a:pt x="3810" y="1"/>
                  </a:moveTo>
                  <a:lnTo>
                    <a:pt x="1657" y="2668"/>
                  </a:lnTo>
                  <a:cubicBezTo>
                    <a:pt x="1578" y="2466"/>
                    <a:pt x="1368" y="2272"/>
                    <a:pt x="1083" y="2161"/>
                  </a:cubicBezTo>
                  <a:cubicBezTo>
                    <a:pt x="935" y="2103"/>
                    <a:pt x="786" y="2075"/>
                    <a:pt x="651" y="2075"/>
                  </a:cubicBezTo>
                  <a:cubicBezTo>
                    <a:pt x="392" y="2075"/>
                    <a:pt x="181" y="2176"/>
                    <a:pt x="109" y="2358"/>
                  </a:cubicBezTo>
                  <a:cubicBezTo>
                    <a:pt x="1" y="2635"/>
                    <a:pt x="262" y="2996"/>
                    <a:pt x="692" y="3165"/>
                  </a:cubicBezTo>
                  <a:cubicBezTo>
                    <a:pt x="839" y="3223"/>
                    <a:pt x="987" y="3250"/>
                    <a:pt x="1122" y="3250"/>
                  </a:cubicBezTo>
                  <a:cubicBezTo>
                    <a:pt x="1332" y="3250"/>
                    <a:pt x="1512" y="3184"/>
                    <a:pt x="1611" y="3063"/>
                  </a:cubicBezTo>
                  <a:lnTo>
                    <a:pt x="4002" y="105"/>
                  </a:lnTo>
                  <a:lnTo>
                    <a:pt x="38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2291143" y="965668"/>
              <a:ext cx="112554" cy="64778"/>
            </a:xfrm>
            <a:custGeom>
              <a:rect b="b" l="l" r="r" t="t"/>
              <a:pathLst>
                <a:path extrusionOk="0" h="2027" w="3522">
                  <a:moveTo>
                    <a:pt x="167" y="0"/>
                  </a:moveTo>
                  <a:lnTo>
                    <a:pt x="1" y="206"/>
                  </a:lnTo>
                  <a:lnTo>
                    <a:pt x="3334" y="2026"/>
                  </a:lnTo>
                  <a:lnTo>
                    <a:pt x="3521" y="1795"/>
                  </a:lnTo>
                  <a:lnTo>
                    <a:pt x="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2280949" y="978291"/>
              <a:ext cx="112522" cy="64778"/>
            </a:xfrm>
            <a:custGeom>
              <a:rect b="b" l="l" r="r" t="t"/>
              <a:pathLst>
                <a:path extrusionOk="0" h="2027" w="3521">
                  <a:moveTo>
                    <a:pt x="167" y="1"/>
                  </a:moveTo>
                  <a:lnTo>
                    <a:pt x="1" y="206"/>
                  </a:lnTo>
                  <a:lnTo>
                    <a:pt x="3334" y="2027"/>
                  </a:lnTo>
                  <a:lnTo>
                    <a:pt x="3521" y="1795"/>
                  </a:lnTo>
                  <a:lnTo>
                    <a:pt x="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37"/>
          <p:cNvGrpSpPr/>
          <p:nvPr/>
        </p:nvGrpSpPr>
        <p:grpSpPr>
          <a:xfrm>
            <a:off x="8729913" y="924214"/>
            <a:ext cx="175324" cy="348340"/>
            <a:chOff x="4088863" y="2232839"/>
            <a:chExt cx="175324" cy="348340"/>
          </a:xfrm>
        </p:grpSpPr>
        <p:sp>
          <p:nvSpPr>
            <p:cNvPr id="871" name="Google Shape;871;p37"/>
            <p:cNvSpPr/>
            <p:nvPr/>
          </p:nvSpPr>
          <p:spPr>
            <a:xfrm>
              <a:off x="4088863" y="2232839"/>
              <a:ext cx="123308" cy="348340"/>
            </a:xfrm>
            <a:custGeom>
              <a:rect b="b" l="l" r="r" t="t"/>
              <a:pathLst>
                <a:path extrusionOk="0" h="6757" w="2392">
                  <a:moveTo>
                    <a:pt x="379" y="1"/>
                  </a:moveTo>
                  <a:lnTo>
                    <a:pt x="88" y="105"/>
                  </a:lnTo>
                  <a:lnTo>
                    <a:pt x="1806" y="4837"/>
                  </a:lnTo>
                  <a:cubicBezTo>
                    <a:pt x="1759" y="4829"/>
                    <a:pt x="1709" y="4825"/>
                    <a:pt x="1657" y="4825"/>
                  </a:cubicBezTo>
                  <a:cubicBezTo>
                    <a:pt x="1376" y="4825"/>
                    <a:pt x="1044" y="4941"/>
                    <a:pt x="747" y="5170"/>
                  </a:cubicBezTo>
                  <a:cubicBezTo>
                    <a:pt x="217" y="5579"/>
                    <a:pt x="0" y="6188"/>
                    <a:pt x="264" y="6530"/>
                  </a:cubicBezTo>
                  <a:cubicBezTo>
                    <a:pt x="380" y="6682"/>
                    <a:pt x="572" y="6757"/>
                    <a:pt x="795" y="6757"/>
                  </a:cubicBezTo>
                  <a:cubicBezTo>
                    <a:pt x="1076" y="6757"/>
                    <a:pt x="1407" y="6639"/>
                    <a:pt x="1702" y="6412"/>
                  </a:cubicBezTo>
                  <a:cubicBezTo>
                    <a:pt x="2167" y="6054"/>
                    <a:pt x="2392" y="5542"/>
                    <a:pt x="2264" y="5191"/>
                  </a:cubicBezTo>
                  <a:lnTo>
                    <a:pt x="2267" y="5191"/>
                  </a:lnTo>
                  <a:lnTo>
                    <a:pt x="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4108401" y="2232839"/>
              <a:ext cx="122380" cy="85680"/>
            </a:xfrm>
            <a:custGeom>
              <a:rect b="b" l="l" r="r" t="t"/>
              <a:pathLst>
                <a:path extrusionOk="0" h="1662" w="2374">
                  <a:moveTo>
                    <a:pt x="0" y="1"/>
                  </a:moveTo>
                  <a:lnTo>
                    <a:pt x="135" y="373"/>
                  </a:lnTo>
                  <a:cubicBezTo>
                    <a:pt x="310" y="853"/>
                    <a:pt x="1967" y="626"/>
                    <a:pt x="2355" y="1609"/>
                  </a:cubicBezTo>
                  <a:lnTo>
                    <a:pt x="2355" y="1609"/>
                  </a:lnTo>
                  <a:lnTo>
                    <a:pt x="2237" y="1287"/>
                  </a:lnTo>
                  <a:cubicBezTo>
                    <a:pt x="1888" y="246"/>
                    <a:pt x="178" y="489"/>
                    <a:pt x="0" y="1"/>
                  </a:cubicBezTo>
                  <a:close/>
                  <a:moveTo>
                    <a:pt x="2355" y="1609"/>
                  </a:moveTo>
                  <a:lnTo>
                    <a:pt x="2373" y="1661"/>
                  </a:lnTo>
                  <a:cubicBezTo>
                    <a:pt x="2368" y="1644"/>
                    <a:pt x="2361" y="1626"/>
                    <a:pt x="2355"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4124383" y="2276968"/>
              <a:ext cx="122380" cy="85680"/>
            </a:xfrm>
            <a:custGeom>
              <a:rect b="b" l="l" r="r" t="t"/>
              <a:pathLst>
                <a:path extrusionOk="0" h="1662" w="2374">
                  <a:moveTo>
                    <a:pt x="0" y="0"/>
                  </a:moveTo>
                  <a:cubicBezTo>
                    <a:pt x="0" y="1"/>
                    <a:pt x="0" y="1"/>
                    <a:pt x="1" y="1"/>
                  </a:cubicBezTo>
                  <a:lnTo>
                    <a:pt x="1" y="1"/>
                  </a:lnTo>
                  <a:lnTo>
                    <a:pt x="0" y="0"/>
                  </a:lnTo>
                  <a:close/>
                  <a:moveTo>
                    <a:pt x="1" y="1"/>
                  </a:moveTo>
                  <a:lnTo>
                    <a:pt x="137" y="373"/>
                  </a:lnTo>
                  <a:cubicBezTo>
                    <a:pt x="312" y="853"/>
                    <a:pt x="1967" y="626"/>
                    <a:pt x="2354" y="1609"/>
                  </a:cubicBezTo>
                  <a:lnTo>
                    <a:pt x="2354" y="1609"/>
                  </a:lnTo>
                  <a:lnTo>
                    <a:pt x="2237" y="1286"/>
                  </a:lnTo>
                  <a:cubicBezTo>
                    <a:pt x="1890" y="246"/>
                    <a:pt x="180" y="488"/>
                    <a:pt x="1" y="1"/>
                  </a:cubicBezTo>
                  <a:close/>
                  <a:moveTo>
                    <a:pt x="2354" y="1609"/>
                  </a:moveTo>
                  <a:lnTo>
                    <a:pt x="2373" y="1661"/>
                  </a:lnTo>
                  <a:cubicBezTo>
                    <a:pt x="2367" y="1643"/>
                    <a:pt x="2361" y="1626"/>
                    <a:pt x="2354"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4141910" y="2324912"/>
              <a:ext cx="122277" cy="85629"/>
            </a:xfrm>
            <a:custGeom>
              <a:rect b="b" l="l" r="r" t="t"/>
              <a:pathLst>
                <a:path extrusionOk="0" h="1661" w="2372">
                  <a:moveTo>
                    <a:pt x="0" y="0"/>
                  </a:moveTo>
                  <a:lnTo>
                    <a:pt x="0" y="0"/>
                  </a:lnTo>
                  <a:cubicBezTo>
                    <a:pt x="0" y="0"/>
                    <a:pt x="0" y="1"/>
                    <a:pt x="1" y="1"/>
                  </a:cubicBezTo>
                  <a:lnTo>
                    <a:pt x="1" y="1"/>
                  </a:lnTo>
                  <a:lnTo>
                    <a:pt x="0" y="0"/>
                  </a:lnTo>
                  <a:close/>
                  <a:moveTo>
                    <a:pt x="1" y="1"/>
                  </a:moveTo>
                  <a:lnTo>
                    <a:pt x="134" y="373"/>
                  </a:lnTo>
                  <a:cubicBezTo>
                    <a:pt x="310" y="855"/>
                    <a:pt x="1970" y="625"/>
                    <a:pt x="2353" y="1612"/>
                  </a:cubicBezTo>
                  <a:lnTo>
                    <a:pt x="2353" y="1612"/>
                  </a:lnTo>
                  <a:lnTo>
                    <a:pt x="2237" y="1289"/>
                  </a:lnTo>
                  <a:cubicBezTo>
                    <a:pt x="1888" y="246"/>
                    <a:pt x="178" y="490"/>
                    <a:pt x="1" y="1"/>
                  </a:cubicBezTo>
                  <a:close/>
                  <a:moveTo>
                    <a:pt x="2353" y="1612"/>
                  </a:moveTo>
                  <a:lnTo>
                    <a:pt x="2371" y="1661"/>
                  </a:lnTo>
                  <a:cubicBezTo>
                    <a:pt x="2365" y="1644"/>
                    <a:pt x="2360" y="1628"/>
                    <a:pt x="2353" y="16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7"/>
          <p:cNvGrpSpPr/>
          <p:nvPr/>
        </p:nvGrpSpPr>
        <p:grpSpPr>
          <a:xfrm>
            <a:off x="8558176" y="363400"/>
            <a:ext cx="347048" cy="257002"/>
            <a:chOff x="8593776" y="2443250"/>
            <a:chExt cx="347048" cy="257002"/>
          </a:xfrm>
        </p:grpSpPr>
        <p:sp>
          <p:nvSpPr>
            <p:cNvPr id="876" name="Google Shape;876;p37"/>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37"/>
          <p:cNvSpPr/>
          <p:nvPr/>
        </p:nvSpPr>
        <p:spPr>
          <a:xfrm rot="10800000">
            <a:off x="261206" y="173456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rot="10800000">
            <a:off x="156626" y="1594381"/>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rot="10800000">
            <a:off x="453876" y="1551850"/>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38"/>
          <p:cNvSpPr/>
          <p:nvPr/>
        </p:nvSpPr>
        <p:spPr>
          <a:xfrm>
            <a:off x="4384834" y="55302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a:off x="5893867" y="55302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7402899" y="55302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 name="Google Shape;889;p38"/>
          <p:cNvPicPr preferRelativeResize="0"/>
          <p:nvPr>
            <p:ph idx="2" type="pic"/>
          </p:nvPr>
        </p:nvPicPr>
        <p:blipFill rotWithShape="1">
          <a:blip r:embed="rId3">
            <a:alphaModFix/>
          </a:blip>
          <a:srcRect b="0" l="39" r="39" t="0"/>
          <a:stretch/>
        </p:blipFill>
        <p:spPr>
          <a:xfrm>
            <a:off x="4441525" y="609725"/>
            <a:ext cx="914400" cy="914400"/>
          </a:xfrm>
          <a:prstGeom prst="roundRect">
            <a:avLst>
              <a:gd fmla="val 16667" name="adj"/>
            </a:avLst>
          </a:prstGeom>
        </p:spPr>
      </p:pic>
      <p:pic>
        <p:nvPicPr>
          <p:cNvPr id="890" name="Google Shape;890;p38"/>
          <p:cNvPicPr preferRelativeResize="0"/>
          <p:nvPr>
            <p:ph idx="3" type="pic"/>
          </p:nvPr>
        </p:nvPicPr>
        <p:blipFill rotWithShape="1">
          <a:blip r:embed="rId3">
            <a:alphaModFix/>
          </a:blip>
          <a:srcRect b="0" l="39" r="39" t="0"/>
          <a:stretch/>
        </p:blipFill>
        <p:spPr>
          <a:xfrm>
            <a:off x="5953913" y="609725"/>
            <a:ext cx="914400" cy="914400"/>
          </a:xfrm>
          <a:prstGeom prst="roundRect">
            <a:avLst>
              <a:gd fmla="val 16667" name="adj"/>
            </a:avLst>
          </a:prstGeom>
        </p:spPr>
      </p:pic>
      <p:pic>
        <p:nvPicPr>
          <p:cNvPr id="891" name="Google Shape;891;p38"/>
          <p:cNvPicPr preferRelativeResize="0"/>
          <p:nvPr>
            <p:ph idx="4" type="pic"/>
          </p:nvPr>
        </p:nvPicPr>
        <p:blipFill rotWithShape="1">
          <a:blip r:embed="rId3">
            <a:alphaModFix/>
          </a:blip>
          <a:srcRect b="0" l="39" r="39" t="0"/>
          <a:stretch/>
        </p:blipFill>
        <p:spPr>
          <a:xfrm>
            <a:off x="7459056" y="609725"/>
            <a:ext cx="914400" cy="914400"/>
          </a:xfrm>
          <a:prstGeom prst="roundRect">
            <a:avLst>
              <a:gd fmla="val 16667" name="adj"/>
            </a:avLst>
          </a:prstGeom>
        </p:spPr>
      </p:pic>
      <p:sp>
        <p:nvSpPr>
          <p:cNvPr id="892" name="Google Shape;892;p38"/>
          <p:cNvSpPr/>
          <p:nvPr/>
        </p:nvSpPr>
        <p:spPr>
          <a:xfrm>
            <a:off x="4384834" y="192625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5893867" y="192625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7402899" y="192625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 name="Google Shape;895;p38"/>
          <p:cNvPicPr preferRelativeResize="0"/>
          <p:nvPr>
            <p:ph idx="5" type="pic"/>
          </p:nvPr>
        </p:nvPicPr>
        <p:blipFill rotWithShape="1">
          <a:blip r:embed="rId3">
            <a:alphaModFix/>
          </a:blip>
          <a:srcRect b="0" l="39" r="39" t="0"/>
          <a:stretch/>
        </p:blipFill>
        <p:spPr>
          <a:xfrm>
            <a:off x="4441525" y="1988102"/>
            <a:ext cx="914400" cy="914400"/>
          </a:xfrm>
          <a:prstGeom prst="roundRect">
            <a:avLst>
              <a:gd fmla="val 16667" name="adj"/>
            </a:avLst>
          </a:prstGeom>
        </p:spPr>
      </p:pic>
      <p:pic>
        <p:nvPicPr>
          <p:cNvPr id="896" name="Google Shape;896;p38"/>
          <p:cNvPicPr preferRelativeResize="0"/>
          <p:nvPr>
            <p:ph idx="6" type="pic"/>
          </p:nvPr>
        </p:nvPicPr>
        <p:blipFill rotWithShape="1">
          <a:blip r:embed="rId3">
            <a:alphaModFix/>
          </a:blip>
          <a:srcRect b="0" l="39" r="39" t="0"/>
          <a:stretch/>
        </p:blipFill>
        <p:spPr>
          <a:xfrm>
            <a:off x="5953913" y="1988102"/>
            <a:ext cx="914400" cy="914400"/>
          </a:xfrm>
          <a:prstGeom prst="roundRect">
            <a:avLst>
              <a:gd fmla="val 16667" name="adj"/>
            </a:avLst>
          </a:prstGeom>
        </p:spPr>
      </p:pic>
      <p:pic>
        <p:nvPicPr>
          <p:cNvPr id="897" name="Google Shape;897;p38"/>
          <p:cNvPicPr preferRelativeResize="0"/>
          <p:nvPr>
            <p:ph idx="7" type="pic"/>
          </p:nvPr>
        </p:nvPicPr>
        <p:blipFill rotWithShape="1">
          <a:blip r:embed="rId3">
            <a:alphaModFix/>
          </a:blip>
          <a:srcRect b="0" l="39" r="39" t="0"/>
          <a:stretch/>
        </p:blipFill>
        <p:spPr>
          <a:xfrm>
            <a:off x="7459056" y="1988102"/>
            <a:ext cx="914400" cy="914400"/>
          </a:xfrm>
          <a:prstGeom prst="roundRect">
            <a:avLst>
              <a:gd fmla="val 16667" name="adj"/>
            </a:avLst>
          </a:prstGeom>
        </p:spPr>
      </p:pic>
      <p:sp>
        <p:nvSpPr>
          <p:cNvPr id="898" name="Google Shape;898;p38"/>
          <p:cNvSpPr/>
          <p:nvPr/>
        </p:nvSpPr>
        <p:spPr>
          <a:xfrm>
            <a:off x="4384834" y="330669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8"/>
          <p:cNvSpPr/>
          <p:nvPr/>
        </p:nvSpPr>
        <p:spPr>
          <a:xfrm>
            <a:off x="5893867" y="330669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8"/>
          <p:cNvSpPr/>
          <p:nvPr/>
        </p:nvSpPr>
        <p:spPr>
          <a:xfrm>
            <a:off x="7402899" y="3306695"/>
            <a:ext cx="1027800" cy="1027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38"/>
          <p:cNvPicPr preferRelativeResize="0"/>
          <p:nvPr>
            <p:ph idx="8" type="pic"/>
          </p:nvPr>
        </p:nvPicPr>
        <p:blipFill rotWithShape="1">
          <a:blip r:embed="rId3">
            <a:alphaModFix/>
          </a:blip>
          <a:srcRect b="0" l="39" r="39" t="0"/>
          <a:stretch/>
        </p:blipFill>
        <p:spPr>
          <a:xfrm>
            <a:off x="4441525" y="3366238"/>
            <a:ext cx="914400" cy="914400"/>
          </a:xfrm>
          <a:prstGeom prst="roundRect">
            <a:avLst>
              <a:gd fmla="val 16667" name="adj"/>
            </a:avLst>
          </a:prstGeom>
        </p:spPr>
      </p:pic>
      <p:pic>
        <p:nvPicPr>
          <p:cNvPr id="902" name="Google Shape;902;p38"/>
          <p:cNvPicPr preferRelativeResize="0"/>
          <p:nvPr>
            <p:ph idx="9" type="pic"/>
          </p:nvPr>
        </p:nvPicPr>
        <p:blipFill rotWithShape="1">
          <a:blip r:embed="rId3">
            <a:alphaModFix/>
          </a:blip>
          <a:srcRect b="0" l="39" r="39" t="0"/>
          <a:stretch/>
        </p:blipFill>
        <p:spPr>
          <a:xfrm>
            <a:off x="5953913" y="3366238"/>
            <a:ext cx="914400" cy="914400"/>
          </a:xfrm>
          <a:prstGeom prst="roundRect">
            <a:avLst>
              <a:gd fmla="val 16667" name="adj"/>
            </a:avLst>
          </a:prstGeom>
        </p:spPr>
      </p:pic>
      <p:pic>
        <p:nvPicPr>
          <p:cNvPr id="903" name="Google Shape;903;p38"/>
          <p:cNvPicPr preferRelativeResize="0"/>
          <p:nvPr>
            <p:ph idx="13" type="pic"/>
          </p:nvPr>
        </p:nvPicPr>
        <p:blipFill rotWithShape="1">
          <a:blip r:embed="rId3">
            <a:alphaModFix/>
          </a:blip>
          <a:srcRect b="0" l="39" r="39" t="0"/>
          <a:stretch/>
        </p:blipFill>
        <p:spPr>
          <a:xfrm>
            <a:off x="7459056" y="3366238"/>
            <a:ext cx="914400" cy="914400"/>
          </a:xfrm>
          <a:prstGeom prst="roundRect">
            <a:avLst>
              <a:gd fmla="val 16667" name="adj"/>
            </a:avLst>
          </a:prstGeom>
        </p:spPr>
      </p:pic>
      <p:sp>
        <p:nvSpPr>
          <p:cNvPr id="904" name="Google Shape;904;p38"/>
          <p:cNvSpPr txBox="1"/>
          <p:nvPr>
            <p:ph type="title"/>
          </p:nvPr>
        </p:nvSpPr>
        <p:spPr>
          <a:xfrm>
            <a:off x="713225" y="1794450"/>
            <a:ext cx="2770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best work</a:t>
            </a:r>
            <a:endParaRPr/>
          </a:p>
        </p:txBody>
      </p:sp>
      <p:sp>
        <p:nvSpPr>
          <p:cNvPr id="905" name="Google Shape;905;p38"/>
          <p:cNvSpPr txBox="1"/>
          <p:nvPr>
            <p:ph idx="1" type="subTitle"/>
          </p:nvPr>
        </p:nvSpPr>
        <p:spPr>
          <a:xfrm>
            <a:off x="713225" y="2251650"/>
            <a:ext cx="27705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artist, it's my job to capture the beauty, joy and emotion of the world around me. I strive to create something unique in each piece, combining technique and detail”</a:t>
            </a:r>
            <a:endParaRPr/>
          </a:p>
        </p:txBody>
      </p:sp>
      <p:sp>
        <p:nvSpPr>
          <p:cNvPr id="906" name="Google Shape;906;p38"/>
          <p:cNvSpPr txBox="1"/>
          <p:nvPr/>
        </p:nvSpPr>
        <p:spPr>
          <a:xfrm>
            <a:off x="4384834" y="1532787"/>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1</a:t>
            </a:r>
            <a:endParaRPr sz="1000">
              <a:solidFill>
                <a:schemeClr val="dk1"/>
              </a:solidFill>
              <a:latin typeface="Open Sans"/>
              <a:ea typeface="Open Sans"/>
              <a:cs typeface="Open Sans"/>
              <a:sym typeface="Open Sans"/>
            </a:endParaRPr>
          </a:p>
        </p:txBody>
      </p:sp>
      <p:sp>
        <p:nvSpPr>
          <p:cNvPr id="907" name="Google Shape;907;p38"/>
          <p:cNvSpPr txBox="1"/>
          <p:nvPr/>
        </p:nvSpPr>
        <p:spPr>
          <a:xfrm>
            <a:off x="5893867" y="1532787"/>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2</a:t>
            </a:r>
            <a:endParaRPr sz="1000">
              <a:solidFill>
                <a:schemeClr val="dk1"/>
              </a:solidFill>
              <a:latin typeface="Open Sans"/>
              <a:ea typeface="Open Sans"/>
              <a:cs typeface="Open Sans"/>
              <a:sym typeface="Open Sans"/>
            </a:endParaRPr>
          </a:p>
        </p:txBody>
      </p:sp>
      <p:sp>
        <p:nvSpPr>
          <p:cNvPr id="908" name="Google Shape;908;p38"/>
          <p:cNvSpPr txBox="1"/>
          <p:nvPr/>
        </p:nvSpPr>
        <p:spPr>
          <a:xfrm>
            <a:off x="7402899" y="1532787"/>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3</a:t>
            </a:r>
            <a:endParaRPr sz="1000">
              <a:solidFill>
                <a:schemeClr val="dk1"/>
              </a:solidFill>
              <a:latin typeface="Open Sans"/>
              <a:ea typeface="Open Sans"/>
              <a:cs typeface="Open Sans"/>
              <a:sym typeface="Open Sans"/>
            </a:endParaRPr>
          </a:p>
        </p:txBody>
      </p:sp>
      <p:sp>
        <p:nvSpPr>
          <p:cNvPr id="909" name="Google Shape;909;p38"/>
          <p:cNvSpPr txBox="1"/>
          <p:nvPr/>
        </p:nvSpPr>
        <p:spPr>
          <a:xfrm>
            <a:off x="4384834" y="2906396"/>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4</a:t>
            </a:r>
            <a:endParaRPr sz="1000">
              <a:solidFill>
                <a:schemeClr val="dk1"/>
              </a:solidFill>
              <a:latin typeface="Open Sans"/>
              <a:ea typeface="Open Sans"/>
              <a:cs typeface="Open Sans"/>
              <a:sym typeface="Open Sans"/>
            </a:endParaRPr>
          </a:p>
        </p:txBody>
      </p:sp>
      <p:sp>
        <p:nvSpPr>
          <p:cNvPr id="910" name="Google Shape;910;p38"/>
          <p:cNvSpPr txBox="1"/>
          <p:nvPr/>
        </p:nvSpPr>
        <p:spPr>
          <a:xfrm>
            <a:off x="5893867" y="2906396"/>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5</a:t>
            </a:r>
            <a:endParaRPr sz="1000">
              <a:solidFill>
                <a:schemeClr val="dk1"/>
              </a:solidFill>
              <a:latin typeface="Open Sans"/>
              <a:ea typeface="Open Sans"/>
              <a:cs typeface="Open Sans"/>
              <a:sym typeface="Open Sans"/>
            </a:endParaRPr>
          </a:p>
        </p:txBody>
      </p:sp>
      <p:sp>
        <p:nvSpPr>
          <p:cNvPr id="911" name="Google Shape;911;p38"/>
          <p:cNvSpPr txBox="1"/>
          <p:nvPr/>
        </p:nvSpPr>
        <p:spPr>
          <a:xfrm>
            <a:off x="7402899" y="2906396"/>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6</a:t>
            </a:r>
            <a:endParaRPr sz="1000">
              <a:solidFill>
                <a:schemeClr val="dk1"/>
              </a:solidFill>
              <a:latin typeface="Open Sans"/>
              <a:ea typeface="Open Sans"/>
              <a:cs typeface="Open Sans"/>
              <a:sym typeface="Open Sans"/>
            </a:endParaRPr>
          </a:p>
        </p:txBody>
      </p:sp>
      <p:sp>
        <p:nvSpPr>
          <p:cNvPr id="912" name="Google Shape;912;p38"/>
          <p:cNvSpPr txBox="1"/>
          <p:nvPr/>
        </p:nvSpPr>
        <p:spPr>
          <a:xfrm>
            <a:off x="4384834" y="4283440"/>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7</a:t>
            </a:r>
            <a:endParaRPr sz="1000">
              <a:solidFill>
                <a:schemeClr val="dk1"/>
              </a:solidFill>
              <a:latin typeface="Open Sans"/>
              <a:ea typeface="Open Sans"/>
              <a:cs typeface="Open Sans"/>
              <a:sym typeface="Open Sans"/>
            </a:endParaRPr>
          </a:p>
        </p:txBody>
      </p:sp>
      <p:sp>
        <p:nvSpPr>
          <p:cNvPr id="913" name="Google Shape;913;p38"/>
          <p:cNvSpPr txBox="1"/>
          <p:nvPr/>
        </p:nvSpPr>
        <p:spPr>
          <a:xfrm>
            <a:off x="5893867" y="4283440"/>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8</a:t>
            </a:r>
            <a:endParaRPr sz="1000">
              <a:solidFill>
                <a:schemeClr val="dk1"/>
              </a:solidFill>
              <a:latin typeface="Open Sans"/>
              <a:ea typeface="Open Sans"/>
              <a:cs typeface="Open Sans"/>
              <a:sym typeface="Open Sans"/>
            </a:endParaRPr>
          </a:p>
        </p:txBody>
      </p:sp>
      <p:sp>
        <p:nvSpPr>
          <p:cNvPr id="914" name="Google Shape;914;p38"/>
          <p:cNvSpPr txBox="1"/>
          <p:nvPr/>
        </p:nvSpPr>
        <p:spPr>
          <a:xfrm>
            <a:off x="7402899" y="4283440"/>
            <a:ext cx="10278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Song name 9</a:t>
            </a:r>
            <a:endParaRPr sz="1000">
              <a:solidFill>
                <a:schemeClr val="dk1"/>
              </a:solidFill>
              <a:latin typeface="Open Sans"/>
              <a:ea typeface="Open Sans"/>
              <a:cs typeface="Open Sans"/>
              <a:sym typeface="Open Sans"/>
            </a:endParaRPr>
          </a:p>
        </p:txBody>
      </p:sp>
      <p:grpSp>
        <p:nvGrpSpPr>
          <p:cNvPr id="915" name="Google Shape;915;p38"/>
          <p:cNvGrpSpPr/>
          <p:nvPr/>
        </p:nvGrpSpPr>
        <p:grpSpPr>
          <a:xfrm>
            <a:off x="738462" y="1246710"/>
            <a:ext cx="377921" cy="260598"/>
            <a:chOff x="3014874" y="647498"/>
            <a:chExt cx="377921" cy="260598"/>
          </a:xfrm>
        </p:grpSpPr>
        <p:sp>
          <p:nvSpPr>
            <p:cNvPr id="916" name="Google Shape;916;p38"/>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38"/>
          <p:cNvGrpSpPr/>
          <p:nvPr/>
        </p:nvGrpSpPr>
        <p:grpSpPr>
          <a:xfrm>
            <a:off x="154101" y="1644450"/>
            <a:ext cx="347048" cy="257002"/>
            <a:chOff x="8593776" y="2443250"/>
            <a:chExt cx="347048" cy="257002"/>
          </a:xfrm>
        </p:grpSpPr>
        <p:sp>
          <p:nvSpPr>
            <p:cNvPr id="921" name="Google Shape;921;p38"/>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8"/>
          <p:cNvGrpSpPr/>
          <p:nvPr/>
        </p:nvGrpSpPr>
        <p:grpSpPr>
          <a:xfrm>
            <a:off x="3136176" y="1241337"/>
            <a:ext cx="242923" cy="271327"/>
            <a:chOff x="8370426" y="1948900"/>
            <a:chExt cx="242923" cy="271327"/>
          </a:xfrm>
        </p:grpSpPr>
        <p:sp>
          <p:nvSpPr>
            <p:cNvPr id="925" name="Google Shape;925;p38"/>
            <p:cNvSpPr/>
            <p:nvPr/>
          </p:nvSpPr>
          <p:spPr>
            <a:xfrm flipH="1">
              <a:off x="8479306" y="194890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flipH="1">
              <a:off x="8370426" y="213232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flipH="1">
              <a:off x="8563551" y="217625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8"/>
          <p:cNvGrpSpPr/>
          <p:nvPr/>
        </p:nvGrpSpPr>
        <p:grpSpPr>
          <a:xfrm>
            <a:off x="3524656" y="1648847"/>
            <a:ext cx="198937" cy="248225"/>
            <a:chOff x="4391681" y="1672309"/>
            <a:chExt cx="198937" cy="248225"/>
          </a:xfrm>
        </p:grpSpPr>
        <p:sp>
          <p:nvSpPr>
            <p:cNvPr id="929" name="Google Shape;929;p38"/>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39"/>
          <p:cNvPicPr preferRelativeResize="0"/>
          <p:nvPr>
            <p:ph idx="2" type="pic"/>
          </p:nvPr>
        </p:nvPicPr>
        <p:blipFill rotWithShape="1">
          <a:blip r:embed="rId3">
            <a:alphaModFix/>
          </a:blip>
          <a:srcRect b="7683" l="0" r="0" t="7692"/>
          <a:stretch/>
        </p:blipFill>
        <p:spPr>
          <a:xfrm>
            <a:off x="0" y="-14875"/>
            <a:ext cx="9144000" cy="5158500"/>
          </a:xfrm>
          <a:prstGeom prst="rect">
            <a:avLst/>
          </a:prstGeom>
        </p:spPr>
      </p:pic>
      <p:sp>
        <p:nvSpPr>
          <p:cNvPr id="938" name="Google Shape;938;p39"/>
          <p:cNvSpPr txBox="1"/>
          <p:nvPr>
            <p:ph type="title"/>
          </p:nvPr>
        </p:nvSpPr>
        <p:spPr>
          <a:xfrm>
            <a:off x="713175" y="2571750"/>
            <a:ext cx="77175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"Creativity is the key to unlocking your true potential."</a:t>
            </a:r>
            <a:endParaRPr/>
          </a:p>
        </p:txBody>
      </p:sp>
      <p:grpSp>
        <p:nvGrpSpPr>
          <p:cNvPr id="939" name="Google Shape;939;p39"/>
          <p:cNvGrpSpPr/>
          <p:nvPr/>
        </p:nvGrpSpPr>
        <p:grpSpPr>
          <a:xfrm>
            <a:off x="7178917" y="-1177477"/>
            <a:ext cx="2911372" cy="2990965"/>
            <a:chOff x="7178917" y="-1177477"/>
            <a:chExt cx="2911372" cy="2990965"/>
          </a:xfrm>
        </p:grpSpPr>
        <p:sp>
          <p:nvSpPr>
            <p:cNvPr id="940" name="Google Shape;940;p39"/>
            <p:cNvSpPr/>
            <p:nvPr/>
          </p:nvSpPr>
          <p:spPr>
            <a:xfrm rot="3092539">
              <a:off x="746087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9"/>
            <p:cNvSpPr/>
            <p:nvPr/>
          </p:nvSpPr>
          <p:spPr>
            <a:xfrm rot="333667">
              <a:off x="748405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9"/>
          <p:cNvGrpSpPr/>
          <p:nvPr/>
        </p:nvGrpSpPr>
        <p:grpSpPr>
          <a:xfrm rot="10800000">
            <a:off x="-924640" y="3430575"/>
            <a:ext cx="2911372" cy="2990965"/>
            <a:chOff x="4911967" y="-1177477"/>
            <a:chExt cx="2911372" cy="2990965"/>
          </a:xfrm>
        </p:grpSpPr>
        <p:sp>
          <p:nvSpPr>
            <p:cNvPr id="943" name="Google Shape;943;p39"/>
            <p:cNvSpPr/>
            <p:nvPr/>
          </p:nvSpPr>
          <p:spPr>
            <a:xfrm rot="3092539">
              <a:off x="5193928" y="-608739"/>
              <a:ext cx="2347450" cy="1853488"/>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rot="333667">
              <a:off x="5217109" y="-436073"/>
              <a:ext cx="2014923" cy="1545477"/>
            </a:xfrm>
            <a:custGeom>
              <a:rect b="b" l="l" r="r" t="t"/>
              <a:pathLst>
                <a:path extrusionOk="0" h="17579" w="22918">
                  <a:moveTo>
                    <a:pt x="96" y="6271"/>
                  </a:moveTo>
                  <a:cubicBezTo>
                    <a:pt x="167" y="8058"/>
                    <a:pt x="1773" y="9647"/>
                    <a:pt x="3560" y="9705"/>
                  </a:cubicBezTo>
                  <a:cubicBezTo>
                    <a:pt x="4610" y="9738"/>
                    <a:pt x="5790" y="9342"/>
                    <a:pt x="6637" y="9967"/>
                  </a:cubicBezTo>
                  <a:cubicBezTo>
                    <a:pt x="6905" y="10165"/>
                    <a:pt x="7099" y="10448"/>
                    <a:pt x="7256" y="10741"/>
                  </a:cubicBezTo>
                  <a:cubicBezTo>
                    <a:pt x="8017" y="12157"/>
                    <a:pt x="8022" y="13929"/>
                    <a:pt x="8986" y="15212"/>
                  </a:cubicBezTo>
                  <a:cubicBezTo>
                    <a:pt x="9761" y="16246"/>
                    <a:pt x="11124" y="16801"/>
                    <a:pt x="12400" y="16605"/>
                  </a:cubicBezTo>
                  <a:cubicBezTo>
                    <a:pt x="13208" y="16482"/>
                    <a:pt x="13948" y="16087"/>
                    <a:pt x="14734" y="15864"/>
                  </a:cubicBezTo>
                  <a:cubicBezTo>
                    <a:pt x="16432" y="15388"/>
                    <a:pt x="18351" y="15784"/>
                    <a:pt x="19723" y="16894"/>
                  </a:cubicBezTo>
                  <a:cubicBezTo>
                    <a:pt x="20033" y="17146"/>
                    <a:pt x="20341" y="17442"/>
                    <a:pt x="20736" y="17504"/>
                  </a:cubicBezTo>
                  <a:cubicBezTo>
                    <a:pt x="21222" y="17578"/>
                    <a:pt x="21698" y="17257"/>
                    <a:pt x="21955" y="16841"/>
                  </a:cubicBezTo>
                  <a:cubicBezTo>
                    <a:pt x="22214" y="16424"/>
                    <a:pt x="22300" y="15927"/>
                    <a:pt x="22381" y="15444"/>
                  </a:cubicBezTo>
                  <a:cubicBezTo>
                    <a:pt x="22649" y="13831"/>
                    <a:pt x="22917" y="12199"/>
                    <a:pt x="22755" y="10573"/>
                  </a:cubicBezTo>
                  <a:cubicBezTo>
                    <a:pt x="22473" y="7728"/>
                    <a:pt x="20889" y="4867"/>
                    <a:pt x="21802" y="2156"/>
                  </a:cubicBezTo>
                  <a:cubicBezTo>
                    <a:pt x="21911" y="1834"/>
                    <a:pt x="22054" y="1501"/>
                    <a:pt x="21992" y="1166"/>
                  </a:cubicBezTo>
                  <a:cubicBezTo>
                    <a:pt x="21855" y="440"/>
                    <a:pt x="20919" y="245"/>
                    <a:pt x="20179" y="213"/>
                  </a:cubicBezTo>
                  <a:cubicBezTo>
                    <a:pt x="17803" y="104"/>
                    <a:pt x="15412" y="0"/>
                    <a:pt x="13057" y="333"/>
                  </a:cubicBezTo>
                  <a:cubicBezTo>
                    <a:pt x="10071" y="759"/>
                    <a:pt x="7178" y="1679"/>
                    <a:pt x="4196" y="2147"/>
                  </a:cubicBezTo>
                  <a:cubicBezTo>
                    <a:pt x="2159" y="2468"/>
                    <a:pt x="1" y="3983"/>
                    <a:pt x="96" y="627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0"/>
          <p:cNvSpPr txBox="1"/>
          <p:nvPr>
            <p:ph idx="6" type="subTitle"/>
          </p:nvPr>
        </p:nvSpPr>
        <p:spPr>
          <a:xfrm>
            <a:off x="1517861" y="3192400"/>
            <a:ext cx="2926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3</a:t>
            </a:r>
            <a:endParaRPr/>
          </a:p>
        </p:txBody>
      </p:sp>
      <p:sp>
        <p:nvSpPr>
          <p:cNvPr id="950" name="Google Shape;95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say about me</a:t>
            </a:r>
            <a:endParaRPr/>
          </a:p>
        </p:txBody>
      </p:sp>
      <p:sp>
        <p:nvSpPr>
          <p:cNvPr id="951" name="Google Shape;951;p40"/>
          <p:cNvSpPr txBox="1"/>
          <p:nvPr>
            <p:ph idx="1" type="subTitle"/>
          </p:nvPr>
        </p:nvSpPr>
        <p:spPr>
          <a:xfrm>
            <a:off x="1517862" y="1825100"/>
            <a:ext cx="2926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been impressed by the quality, attention to detail and creative approach brought to every project that she made with us”</a:t>
            </a:r>
            <a:endParaRPr/>
          </a:p>
        </p:txBody>
      </p:sp>
      <p:sp>
        <p:nvSpPr>
          <p:cNvPr id="952" name="Google Shape;952;p40"/>
          <p:cNvSpPr txBox="1"/>
          <p:nvPr>
            <p:ph idx="2" type="subTitle"/>
          </p:nvPr>
        </p:nvSpPr>
        <p:spPr>
          <a:xfrm>
            <a:off x="5398264" y="1825100"/>
            <a:ext cx="2926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and campaigns are always taken to another level with ideas that come from this person. Digital marketing is quite evident”</a:t>
            </a:r>
            <a:endParaRPr/>
          </a:p>
        </p:txBody>
      </p:sp>
      <p:sp>
        <p:nvSpPr>
          <p:cNvPr id="953" name="Google Shape;953;p40"/>
          <p:cNvSpPr txBox="1"/>
          <p:nvPr>
            <p:ph idx="3" type="subTitle"/>
          </p:nvPr>
        </p:nvSpPr>
        <p:spPr>
          <a:xfrm>
            <a:off x="1517862" y="3485675"/>
            <a:ext cx="2926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person has a strong technical understanding in order to develop successful strategies. Highly recommended for any task”</a:t>
            </a:r>
            <a:endParaRPr/>
          </a:p>
        </p:txBody>
      </p:sp>
      <p:sp>
        <p:nvSpPr>
          <p:cNvPr id="954" name="Google Shape;954;p40"/>
          <p:cNvSpPr txBox="1"/>
          <p:nvPr>
            <p:ph idx="4" type="subTitle"/>
          </p:nvPr>
        </p:nvSpPr>
        <p:spPr>
          <a:xfrm>
            <a:off x="5398263" y="3485675"/>
            <a:ext cx="2926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creation is top-notch, with engaging yet professional writing style tailored to different audiences while keeping a steady brand message”</a:t>
            </a:r>
            <a:endParaRPr/>
          </a:p>
        </p:txBody>
      </p:sp>
      <p:sp>
        <p:nvSpPr>
          <p:cNvPr id="955" name="Google Shape;955;p40"/>
          <p:cNvSpPr txBox="1"/>
          <p:nvPr>
            <p:ph idx="5" type="subTitle"/>
          </p:nvPr>
        </p:nvSpPr>
        <p:spPr>
          <a:xfrm>
            <a:off x="1517861" y="1531750"/>
            <a:ext cx="2926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1</a:t>
            </a:r>
            <a:endParaRPr/>
          </a:p>
        </p:txBody>
      </p:sp>
      <p:sp>
        <p:nvSpPr>
          <p:cNvPr id="956" name="Google Shape;956;p40"/>
          <p:cNvSpPr txBox="1"/>
          <p:nvPr>
            <p:ph idx="7" type="subTitle"/>
          </p:nvPr>
        </p:nvSpPr>
        <p:spPr>
          <a:xfrm>
            <a:off x="5398236" y="1531750"/>
            <a:ext cx="2926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2</a:t>
            </a:r>
            <a:endParaRPr/>
          </a:p>
        </p:txBody>
      </p:sp>
      <p:sp>
        <p:nvSpPr>
          <p:cNvPr id="957" name="Google Shape;957;p40"/>
          <p:cNvSpPr txBox="1"/>
          <p:nvPr>
            <p:ph idx="8" type="subTitle"/>
          </p:nvPr>
        </p:nvSpPr>
        <p:spPr>
          <a:xfrm>
            <a:off x="5398237" y="3192400"/>
            <a:ext cx="2926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4</a:t>
            </a:r>
            <a:endParaRPr/>
          </a:p>
        </p:txBody>
      </p:sp>
      <p:grpSp>
        <p:nvGrpSpPr>
          <p:cNvPr id="958" name="Google Shape;958;p40"/>
          <p:cNvGrpSpPr/>
          <p:nvPr/>
        </p:nvGrpSpPr>
        <p:grpSpPr>
          <a:xfrm>
            <a:off x="4694004" y="3086259"/>
            <a:ext cx="545762" cy="548636"/>
            <a:chOff x="3406121" y="1976895"/>
            <a:chExt cx="446139" cy="446263"/>
          </a:xfrm>
        </p:grpSpPr>
        <p:sp>
          <p:nvSpPr>
            <p:cNvPr id="959" name="Google Shape;959;p40"/>
            <p:cNvSpPr/>
            <p:nvPr/>
          </p:nvSpPr>
          <p:spPr>
            <a:xfrm>
              <a:off x="3642278" y="1976895"/>
              <a:ext cx="209982" cy="78554"/>
            </a:xfrm>
            <a:custGeom>
              <a:rect b="b" l="l" r="r" t="t"/>
              <a:pathLst>
                <a:path extrusionOk="0" h="2542" w="6795">
                  <a:moveTo>
                    <a:pt x="3395" y="0"/>
                  </a:moveTo>
                  <a:cubicBezTo>
                    <a:pt x="1523" y="0"/>
                    <a:pt x="1" y="571"/>
                    <a:pt x="1" y="1271"/>
                  </a:cubicBezTo>
                  <a:cubicBezTo>
                    <a:pt x="1" y="1972"/>
                    <a:pt x="1518" y="2542"/>
                    <a:pt x="3395" y="2542"/>
                  </a:cubicBezTo>
                  <a:cubicBezTo>
                    <a:pt x="5272" y="2542"/>
                    <a:pt x="6794" y="1972"/>
                    <a:pt x="6794" y="1271"/>
                  </a:cubicBezTo>
                  <a:cubicBezTo>
                    <a:pt x="6794" y="571"/>
                    <a:pt x="5272" y="0"/>
                    <a:pt x="339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p:nvPr/>
          </p:nvSpPr>
          <p:spPr>
            <a:xfrm>
              <a:off x="3445244" y="2077915"/>
              <a:ext cx="367060" cy="345243"/>
            </a:xfrm>
            <a:custGeom>
              <a:rect b="b" l="l" r="r" t="t"/>
              <a:pathLst>
                <a:path extrusionOk="0" h="11172" w="11878">
                  <a:moveTo>
                    <a:pt x="8285" y="0"/>
                  </a:moveTo>
                  <a:lnTo>
                    <a:pt x="8285" y="2497"/>
                  </a:lnTo>
                  <a:cubicBezTo>
                    <a:pt x="8617" y="2573"/>
                    <a:pt x="8977" y="2623"/>
                    <a:pt x="9349" y="2640"/>
                  </a:cubicBezTo>
                  <a:lnTo>
                    <a:pt x="9349" y="108"/>
                  </a:lnTo>
                  <a:cubicBezTo>
                    <a:pt x="8981" y="90"/>
                    <a:pt x="8622" y="54"/>
                    <a:pt x="8285" y="0"/>
                  </a:cubicBezTo>
                  <a:close/>
                  <a:moveTo>
                    <a:pt x="643" y="0"/>
                  </a:moveTo>
                  <a:lnTo>
                    <a:pt x="643" y="2497"/>
                  </a:lnTo>
                  <a:cubicBezTo>
                    <a:pt x="972" y="2573"/>
                    <a:pt x="1324" y="2622"/>
                    <a:pt x="1693" y="2644"/>
                  </a:cubicBezTo>
                  <a:lnTo>
                    <a:pt x="1693" y="2644"/>
                  </a:lnTo>
                  <a:lnTo>
                    <a:pt x="1693" y="4095"/>
                  </a:lnTo>
                  <a:lnTo>
                    <a:pt x="1271" y="4095"/>
                  </a:lnTo>
                  <a:cubicBezTo>
                    <a:pt x="1038" y="4095"/>
                    <a:pt x="849" y="4284"/>
                    <a:pt x="849" y="4517"/>
                  </a:cubicBezTo>
                  <a:lnTo>
                    <a:pt x="849" y="6210"/>
                  </a:lnTo>
                  <a:cubicBezTo>
                    <a:pt x="849" y="6444"/>
                    <a:pt x="1038" y="6632"/>
                    <a:pt x="1271" y="6632"/>
                  </a:cubicBezTo>
                  <a:lnTo>
                    <a:pt x="1693" y="6632"/>
                  </a:lnTo>
                  <a:lnTo>
                    <a:pt x="1693" y="8253"/>
                  </a:lnTo>
                  <a:cubicBezTo>
                    <a:pt x="728" y="8451"/>
                    <a:pt x="1" y="9304"/>
                    <a:pt x="1" y="10328"/>
                  </a:cubicBezTo>
                  <a:cubicBezTo>
                    <a:pt x="1" y="10561"/>
                    <a:pt x="189" y="10750"/>
                    <a:pt x="423" y="10750"/>
                  </a:cubicBezTo>
                  <a:cubicBezTo>
                    <a:pt x="656" y="10750"/>
                    <a:pt x="849" y="10561"/>
                    <a:pt x="849" y="10328"/>
                  </a:cubicBezTo>
                  <a:cubicBezTo>
                    <a:pt x="849" y="9775"/>
                    <a:pt x="1200" y="9304"/>
                    <a:pt x="1693" y="9129"/>
                  </a:cubicBezTo>
                  <a:lnTo>
                    <a:pt x="1693" y="10750"/>
                  </a:lnTo>
                  <a:cubicBezTo>
                    <a:pt x="1693" y="10983"/>
                    <a:pt x="1882" y="11172"/>
                    <a:pt x="2116" y="11172"/>
                  </a:cubicBezTo>
                  <a:cubicBezTo>
                    <a:pt x="2349" y="11172"/>
                    <a:pt x="2542" y="10983"/>
                    <a:pt x="2542" y="10750"/>
                  </a:cubicBezTo>
                  <a:lnTo>
                    <a:pt x="2542" y="9129"/>
                  </a:lnTo>
                  <a:cubicBezTo>
                    <a:pt x="3032" y="9304"/>
                    <a:pt x="3386" y="9775"/>
                    <a:pt x="3386" y="10328"/>
                  </a:cubicBezTo>
                  <a:cubicBezTo>
                    <a:pt x="3386" y="10561"/>
                    <a:pt x="3575" y="10750"/>
                    <a:pt x="3808" y="10750"/>
                  </a:cubicBezTo>
                  <a:cubicBezTo>
                    <a:pt x="4042" y="10750"/>
                    <a:pt x="4230" y="10561"/>
                    <a:pt x="4230" y="10328"/>
                  </a:cubicBezTo>
                  <a:cubicBezTo>
                    <a:pt x="4230" y="9304"/>
                    <a:pt x="3503" y="8451"/>
                    <a:pt x="2542" y="8253"/>
                  </a:cubicBezTo>
                  <a:lnTo>
                    <a:pt x="2542" y="6632"/>
                  </a:lnTo>
                  <a:lnTo>
                    <a:pt x="2964" y="6632"/>
                  </a:lnTo>
                  <a:cubicBezTo>
                    <a:pt x="3198" y="6632"/>
                    <a:pt x="3386" y="6444"/>
                    <a:pt x="3386" y="6210"/>
                  </a:cubicBezTo>
                  <a:lnTo>
                    <a:pt x="3386" y="5788"/>
                  </a:lnTo>
                  <a:lnTo>
                    <a:pt x="8492" y="5788"/>
                  </a:lnTo>
                  <a:lnTo>
                    <a:pt x="8492" y="6210"/>
                  </a:lnTo>
                  <a:cubicBezTo>
                    <a:pt x="8492" y="6444"/>
                    <a:pt x="8680" y="6632"/>
                    <a:pt x="8914" y="6632"/>
                  </a:cubicBezTo>
                  <a:lnTo>
                    <a:pt x="9336" y="6632"/>
                  </a:lnTo>
                  <a:lnTo>
                    <a:pt x="9336" y="8253"/>
                  </a:lnTo>
                  <a:cubicBezTo>
                    <a:pt x="8375" y="8451"/>
                    <a:pt x="7643" y="9304"/>
                    <a:pt x="7643" y="10328"/>
                  </a:cubicBezTo>
                  <a:cubicBezTo>
                    <a:pt x="7643" y="10561"/>
                    <a:pt x="7836" y="10750"/>
                    <a:pt x="8070" y="10750"/>
                  </a:cubicBezTo>
                  <a:cubicBezTo>
                    <a:pt x="8303" y="10750"/>
                    <a:pt x="8492" y="10561"/>
                    <a:pt x="8492" y="10328"/>
                  </a:cubicBezTo>
                  <a:cubicBezTo>
                    <a:pt x="8492" y="9775"/>
                    <a:pt x="8846" y="9304"/>
                    <a:pt x="9336" y="9129"/>
                  </a:cubicBezTo>
                  <a:lnTo>
                    <a:pt x="9336" y="10750"/>
                  </a:lnTo>
                  <a:cubicBezTo>
                    <a:pt x="9336" y="10983"/>
                    <a:pt x="9524" y="11172"/>
                    <a:pt x="9762" y="11172"/>
                  </a:cubicBezTo>
                  <a:cubicBezTo>
                    <a:pt x="9996" y="11172"/>
                    <a:pt x="10184" y="10983"/>
                    <a:pt x="10184" y="10750"/>
                  </a:cubicBezTo>
                  <a:lnTo>
                    <a:pt x="10184" y="9129"/>
                  </a:lnTo>
                  <a:cubicBezTo>
                    <a:pt x="10674" y="9304"/>
                    <a:pt x="11029" y="9775"/>
                    <a:pt x="11029" y="10328"/>
                  </a:cubicBezTo>
                  <a:cubicBezTo>
                    <a:pt x="11029" y="10561"/>
                    <a:pt x="11217" y="10750"/>
                    <a:pt x="11451" y="10750"/>
                  </a:cubicBezTo>
                  <a:cubicBezTo>
                    <a:pt x="11684" y="10750"/>
                    <a:pt x="11877" y="10561"/>
                    <a:pt x="11877" y="10328"/>
                  </a:cubicBezTo>
                  <a:cubicBezTo>
                    <a:pt x="11877" y="9304"/>
                    <a:pt x="11150" y="8451"/>
                    <a:pt x="10184" y="8253"/>
                  </a:cubicBezTo>
                  <a:lnTo>
                    <a:pt x="10184" y="6632"/>
                  </a:lnTo>
                  <a:lnTo>
                    <a:pt x="10606" y="6632"/>
                  </a:lnTo>
                  <a:cubicBezTo>
                    <a:pt x="10840" y="6632"/>
                    <a:pt x="11029" y="6444"/>
                    <a:pt x="11029" y="6210"/>
                  </a:cubicBezTo>
                  <a:lnTo>
                    <a:pt x="11029" y="4517"/>
                  </a:lnTo>
                  <a:cubicBezTo>
                    <a:pt x="11029" y="4284"/>
                    <a:pt x="10840" y="4091"/>
                    <a:pt x="10606" y="4091"/>
                  </a:cubicBezTo>
                  <a:lnTo>
                    <a:pt x="10184" y="4091"/>
                  </a:lnTo>
                  <a:lnTo>
                    <a:pt x="10184" y="2645"/>
                  </a:lnTo>
                  <a:cubicBezTo>
                    <a:pt x="10050" y="2649"/>
                    <a:pt x="9910" y="2654"/>
                    <a:pt x="9771" y="2654"/>
                  </a:cubicBezTo>
                  <a:cubicBezTo>
                    <a:pt x="9632" y="2654"/>
                    <a:pt x="9488" y="2649"/>
                    <a:pt x="9349" y="2640"/>
                  </a:cubicBezTo>
                  <a:lnTo>
                    <a:pt x="9336" y="2640"/>
                  </a:lnTo>
                  <a:lnTo>
                    <a:pt x="9336" y="4095"/>
                  </a:lnTo>
                  <a:lnTo>
                    <a:pt x="8914" y="4095"/>
                  </a:lnTo>
                  <a:cubicBezTo>
                    <a:pt x="8680" y="4095"/>
                    <a:pt x="8492" y="4284"/>
                    <a:pt x="8492" y="4517"/>
                  </a:cubicBezTo>
                  <a:lnTo>
                    <a:pt x="8492" y="4939"/>
                  </a:lnTo>
                  <a:lnTo>
                    <a:pt x="3386" y="4939"/>
                  </a:lnTo>
                  <a:lnTo>
                    <a:pt x="3386" y="4517"/>
                  </a:lnTo>
                  <a:cubicBezTo>
                    <a:pt x="3386" y="4284"/>
                    <a:pt x="3198" y="4095"/>
                    <a:pt x="2964" y="4095"/>
                  </a:cubicBezTo>
                  <a:lnTo>
                    <a:pt x="2542" y="4095"/>
                  </a:lnTo>
                  <a:lnTo>
                    <a:pt x="2542" y="2645"/>
                  </a:lnTo>
                  <a:cubicBezTo>
                    <a:pt x="2403" y="2649"/>
                    <a:pt x="2268" y="2654"/>
                    <a:pt x="2129" y="2654"/>
                  </a:cubicBezTo>
                  <a:cubicBezTo>
                    <a:pt x="1985" y="2654"/>
                    <a:pt x="1846" y="2649"/>
                    <a:pt x="1707" y="2645"/>
                  </a:cubicBezTo>
                  <a:lnTo>
                    <a:pt x="1707" y="108"/>
                  </a:lnTo>
                  <a:cubicBezTo>
                    <a:pt x="1339" y="90"/>
                    <a:pt x="980" y="54"/>
                    <a:pt x="64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0"/>
            <p:cNvSpPr/>
            <p:nvPr/>
          </p:nvSpPr>
          <p:spPr>
            <a:xfrm>
              <a:off x="3760357" y="2077915"/>
              <a:ext cx="32942" cy="81737"/>
            </a:xfrm>
            <a:custGeom>
              <a:rect b="b" l="l" r="r" t="t"/>
              <a:pathLst>
                <a:path extrusionOk="0" h="2645" w="1066">
                  <a:moveTo>
                    <a:pt x="1065" y="0"/>
                  </a:moveTo>
                  <a:cubicBezTo>
                    <a:pt x="724" y="54"/>
                    <a:pt x="369" y="90"/>
                    <a:pt x="1" y="108"/>
                  </a:cubicBezTo>
                  <a:lnTo>
                    <a:pt x="1" y="2645"/>
                  </a:lnTo>
                  <a:cubicBezTo>
                    <a:pt x="374" y="2623"/>
                    <a:pt x="733" y="2573"/>
                    <a:pt x="1065" y="2497"/>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0"/>
            <p:cNvSpPr/>
            <p:nvPr/>
          </p:nvSpPr>
          <p:spPr>
            <a:xfrm>
              <a:off x="3819350" y="2057798"/>
              <a:ext cx="32911" cy="88814"/>
            </a:xfrm>
            <a:custGeom>
              <a:rect b="b" l="l" r="r" t="t"/>
              <a:pathLst>
                <a:path extrusionOk="0" h="2874" w="1065">
                  <a:moveTo>
                    <a:pt x="1064" y="0"/>
                  </a:moveTo>
                  <a:cubicBezTo>
                    <a:pt x="876" y="121"/>
                    <a:pt x="647" y="238"/>
                    <a:pt x="364" y="341"/>
                  </a:cubicBezTo>
                  <a:cubicBezTo>
                    <a:pt x="252" y="386"/>
                    <a:pt x="126" y="427"/>
                    <a:pt x="0" y="463"/>
                  </a:cubicBezTo>
                  <a:lnTo>
                    <a:pt x="0" y="2874"/>
                  </a:lnTo>
                  <a:cubicBezTo>
                    <a:pt x="925" y="2456"/>
                    <a:pt x="1064" y="1909"/>
                    <a:pt x="1064" y="1612"/>
                  </a:cubicBezTo>
                  <a:lnTo>
                    <a:pt x="106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0"/>
            <p:cNvSpPr/>
            <p:nvPr/>
          </p:nvSpPr>
          <p:spPr>
            <a:xfrm>
              <a:off x="3642278" y="2057798"/>
              <a:ext cx="32911" cy="88814"/>
            </a:xfrm>
            <a:custGeom>
              <a:rect b="b" l="l" r="r" t="t"/>
              <a:pathLst>
                <a:path extrusionOk="0" h="2874" w="1065">
                  <a:moveTo>
                    <a:pt x="1" y="0"/>
                  </a:moveTo>
                  <a:lnTo>
                    <a:pt x="1" y="1612"/>
                  </a:lnTo>
                  <a:cubicBezTo>
                    <a:pt x="1" y="1909"/>
                    <a:pt x="140" y="2456"/>
                    <a:pt x="1065" y="2874"/>
                  </a:cubicBezTo>
                  <a:lnTo>
                    <a:pt x="1065" y="463"/>
                  </a:lnTo>
                  <a:cubicBezTo>
                    <a:pt x="935" y="427"/>
                    <a:pt x="813" y="386"/>
                    <a:pt x="697" y="341"/>
                  </a:cubicBezTo>
                  <a:cubicBezTo>
                    <a:pt x="418" y="238"/>
                    <a:pt x="189" y="121"/>
                    <a:pt x="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0"/>
            <p:cNvSpPr/>
            <p:nvPr/>
          </p:nvSpPr>
          <p:spPr>
            <a:xfrm>
              <a:off x="3406121" y="1976895"/>
              <a:ext cx="209982" cy="78554"/>
            </a:xfrm>
            <a:custGeom>
              <a:rect b="b" l="l" r="r" t="t"/>
              <a:pathLst>
                <a:path extrusionOk="0" h="2542" w="6795">
                  <a:moveTo>
                    <a:pt x="3395" y="0"/>
                  </a:moveTo>
                  <a:cubicBezTo>
                    <a:pt x="1523" y="0"/>
                    <a:pt x="0" y="571"/>
                    <a:pt x="0" y="1271"/>
                  </a:cubicBezTo>
                  <a:cubicBezTo>
                    <a:pt x="0" y="1972"/>
                    <a:pt x="1518" y="2542"/>
                    <a:pt x="3395" y="2542"/>
                  </a:cubicBezTo>
                  <a:cubicBezTo>
                    <a:pt x="5272" y="2542"/>
                    <a:pt x="6794" y="1972"/>
                    <a:pt x="6794" y="1271"/>
                  </a:cubicBezTo>
                  <a:cubicBezTo>
                    <a:pt x="6794" y="571"/>
                    <a:pt x="5272" y="0"/>
                    <a:pt x="339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3524200" y="2077915"/>
              <a:ext cx="32911" cy="81737"/>
            </a:xfrm>
            <a:custGeom>
              <a:rect b="b" l="l" r="r" t="t"/>
              <a:pathLst>
                <a:path extrusionOk="0" h="2645" w="1065">
                  <a:moveTo>
                    <a:pt x="1065" y="0"/>
                  </a:moveTo>
                  <a:cubicBezTo>
                    <a:pt x="724" y="54"/>
                    <a:pt x="369" y="90"/>
                    <a:pt x="1" y="108"/>
                  </a:cubicBezTo>
                  <a:lnTo>
                    <a:pt x="1" y="2645"/>
                  </a:lnTo>
                  <a:cubicBezTo>
                    <a:pt x="373" y="2623"/>
                    <a:pt x="732" y="2573"/>
                    <a:pt x="1065" y="2497"/>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3583162" y="2057798"/>
              <a:ext cx="32942" cy="88814"/>
            </a:xfrm>
            <a:custGeom>
              <a:rect b="b" l="l" r="r" t="t"/>
              <a:pathLst>
                <a:path extrusionOk="0" h="2874" w="1066">
                  <a:moveTo>
                    <a:pt x="1065" y="0"/>
                  </a:moveTo>
                  <a:cubicBezTo>
                    <a:pt x="876" y="121"/>
                    <a:pt x="648" y="238"/>
                    <a:pt x="365" y="341"/>
                  </a:cubicBezTo>
                  <a:cubicBezTo>
                    <a:pt x="252" y="386"/>
                    <a:pt x="127" y="427"/>
                    <a:pt x="1" y="463"/>
                  </a:cubicBezTo>
                  <a:lnTo>
                    <a:pt x="1" y="2874"/>
                  </a:lnTo>
                  <a:cubicBezTo>
                    <a:pt x="926" y="2456"/>
                    <a:pt x="1065" y="1909"/>
                    <a:pt x="1065" y="1612"/>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3406121" y="2057798"/>
              <a:ext cx="32911" cy="88814"/>
            </a:xfrm>
            <a:custGeom>
              <a:rect b="b" l="l" r="r" t="t"/>
              <a:pathLst>
                <a:path extrusionOk="0" h="2874" w="1065">
                  <a:moveTo>
                    <a:pt x="0" y="0"/>
                  </a:moveTo>
                  <a:lnTo>
                    <a:pt x="0" y="1612"/>
                  </a:lnTo>
                  <a:cubicBezTo>
                    <a:pt x="0" y="1909"/>
                    <a:pt x="140" y="2456"/>
                    <a:pt x="1065" y="2874"/>
                  </a:cubicBezTo>
                  <a:lnTo>
                    <a:pt x="1065" y="463"/>
                  </a:lnTo>
                  <a:cubicBezTo>
                    <a:pt x="934" y="427"/>
                    <a:pt x="813" y="386"/>
                    <a:pt x="696" y="341"/>
                  </a:cubicBezTo>
                  <a:cubicBezTo>
                    <a:pt x="418" y="238"/>
                    <a:pt x="189" y="121"/>
                    <a:pt x="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0"/>
          <p:cNvGrpSpPr/>
          <p:nvPr/>
        </p:nvGrpSpPr>
        <p:grpSpPr>
          <a:xfrm>
            <a:off x="4699952" y="1445984"/>
            <a:ext cx="545914" cy="548636"/>
            <a:chOff x="2736619" y="1976895"/>
            <a:chExt cx="446263" cy="446263"/>
          </a:xfrm>
        </p:grpSpPr>
        <p:sp>
          <p:nvSpPr>
            <p:cNvPr id="969" name="Google Shape;969;p40"/>
            <p:cNvSpPr/>
            <p:nvPr/>
          </p:nvSpPr>
          <p:spPr>
            <a:xfrm>
              <a:off x="2828183" y="2068459"/>
              <a:ext cx="263258" cy="263258"/>
            </a:xfrm>
            <a:custGeom>
              <a:rect b="b" l="l" r="r" t="t"/>
              <a:pathLst>
                <a:path extrusionOk="0" h="8519" w="8519">
                  <a:moveTo>
                    <a:pt x="5106" y="1249"/>
                  </a:moveTo>
                  <a:cubicBezTo>
                    <a:pt x="5340" y="1249"/>
                    <a:pt x="5528" y="1438"/>
                    <a:pt x="5528" y="1671"/>
                  </a:cubicBezTo>
                  <a:cubicBezTo>
                    <a:pt x="5528" y="1905"/>
                    <a:pt x="5340" y="2098"/>
                    <a:pt x="5106" y="2098"/>
                  </a:cubicBezTo>
                  <a:lnTo>
                    <a:pt x="3413" y="2098"/>
                  </a:lnTo>
                  <a:cubicBezTo>
                    <a:pt x="3180" y="2098"/>
                    <a:pt x="2987" y="1905"/>
                    <a:pt x="2987" y="1671"/>
                  </a:cubicBezTo>
                  <a:cubicBezTo>
                    <a:pt x="2987" y="1438"/>
                    <a:pt x="3180" y="1249"/>
                    <a:pt x="3413" y="1249"/>
                  </a:cubicBezTo>
                  <a:close/>
                  <a:moveTo>
                    <a:pt x="5771" y="4505"/>
                  </a:moveTo>
                  <a:cubicBezTo>
                    <a:pt x="6471" y="4505"/>
                    <a:pt x="7041" y="5075"/>
                    <a:pt x="7041" y="5771"/>
                  </a:cubicBezTo>
                  <a:cubicBezTo>
                    <a:pt x="7041" y="6471"/>
                    <a:pt x="6471" y="7042"/>
                    <a:pt x="5771" y="7042"/>
                  </a:cubicBezTo>
                  <a:cubicBezTo>
                    <a:pt x="5075" y="7042"/>
                    <a:pt x="4505" y="6471"/>
                    <a:pt x="4505" y="5771"/>
                  </a:cubicBezTo>
                  <a:cubicBezTo>
                    <a:pt x="4505" y="5075"/>
                    <a:pt x="5075" y="4505"/>
                    <a:pt x="5771" y="4505"/>
                  </a:cubicBezTo>
                  <a:close/>
                  <a:moveTo>
                    <a:pt x="4258" y="1"/>
                  </a:moveTo>
                  <a:cubicBezTo>
                    <a:pt x="1909" y="1"/>
                    <a:pt x="1" y="1909"/>
                    <a:pt x="1" y="4258"/>
                  </a:cubicBezTo>
                  <a:cubicBezTo>
                    <a:pt x="1" y="6606"/>
                    <a:pt x="1909" y="8519"/>
                    <a:pt x="4258" y="8519"/>
                  </a:cubicBezTo>
                  <a:cubicBezTo>
                    <a:pt x="6606" y="8519"/>
                    <a:pt x="8519" y="6606"/>
                    <a:pt x="8519" y="4258"/>
                  </a:cubicBezTo>
                  <a:cubicBezTo>
                    <a:pt x="8519" y="1909"/>
                    <a:pt x="6606" y="1"/>
                    <a:pt x="4258"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2993449" y="2233725"/>
              <a:ext cx="26267" cy="26267"/>
            </a:xfrm>
            <a:custGeom>
              <a:rect b="b" l="l" r="r" t="t"/>
              <a:pathLst>
                <a:path extrusionOk="0" h="850" w="850">
                  <a:moveTo>
                    <a:pt x="423" y="1"/>
                  </a:moveTo>
                  <a:cubicBezTo>
                    <a:pt x="189" y="1"/>
                    <a:pt x="1" y="189"/>
                    <a:pt x="1" y="423"/>
                  </a:cubicBezTo>
                  <a:cubicBezTo>
                    <a:pt x="1" y="661"/>
                    <a:pt x="189" y="849"/>
                    <a:pt x="423" y="849"/>
                  </a:cubicBezTo>
                  <a:cubicBezTo>
                    <a:pt x="661" y="849"/>
                    <a:pt x="849" y="656"/>
                    <a:pt x="849" y="423"/>
                  </a:cubicBezTo>
                  <a:cubicBezTo>
                    <a:pt x="849" y="189"/>
                    <a:pt x="661"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2736619" y="1976895"/>
              <a:ext cx="446263" cy="446263"/>
            </a:xfrm>
            <a:custGeom>
              <a:rect b="b" l="l" r="r" t="t"/>
              <a:pathLst>
                <a:path extrusionOk="0" h="14441" w="14441">
                  <a:moveTo>
                    <a:pt x="7221" y="2115"/>
                  </a:moveTo>
                  <a:cubicBezTo>
                    <a:pt x="10036" y="2115"/>
                    <a:pt x="12326" y="4405"/>
                    <a:pt x="12326" y="7221"/>
                  </a:cubicBezTo>
                  <a:cubicBezTo>
                    <a:pt x="12326" y="10036"/>
                    <a:pt x="10036" y="12326"/>
                    <a:pt x="7221" y="12326"/>
                  </a:cubicBezTo>
                  <a:cubicBezTo>
                    <a:pt x="4405" y="12326"/>
                    <a:pt x="2115" y="10036"/>
                    <a:pt x="2115" y="7221"/>
                  </a:cubicBezTo>
                  <a:cubicBezTo>
                    <a:pt x="2115" y="4405"/>
                    <a:pt x="4405" y="2115"/>
                    <a:pt x="7221" y="2115"/>
                  </a:cubicBezTo>
                  <a:close/>
                  <a:moveTo>
                    <a:pt x="7221" y="0"/>
                  </a:moveTo>
                  <a:cubicBezTo>
                    <a:pt x="6987" y="0"/>
                    <a:pt x="6799" y="189"/>
                    <a:pt x="6799" y="422"/>
                  </a:cubicBezTo>
                  <a:lnTo>
                    <a:pt x="6799" y="436"/>
                  </a:lnTo>
                  <a:cubicBezTo>
                    <a:pt x="5281" y="530"/>
                    <a:pt x="3862" y="1118"/>
                    <a:pt x="2721" y="2124"/>
                  </a:cubicBezTo>
                  <a:lnTo>
                    <a:pt x="2712" y="2115"/>
                  </a:lnTo>
                  <a:cubicBezTo>
                    <a:pt x="2632" y="2032"/>
                    <a:pt x="2524" y="1991"/>
                    <a:pt x="2416" y="1991"/>
                  </a:cubicBezTo>
                  <a:cubicBezTo>
                    <a:pt x="2307" y="1991"/>
                    <a:pt x="2198" y="2032"/>
                    <a:pt x="2115" y="2115"/>
                  </a:cubicBezTo>
                  <a:cubicBezTo>
                    <a:pt x="1949" y="2281"/>
                    <a:pt x="1949" y="2551"/>
                    <a:pt x="2115" y="2712"/>
                  </a:cubicBezTo>
                  <a:lnTo>
                    <a:pt x="2124" y="2726"/>
                  </a:lnTo>
                  <a:cubicBezTo>
                    <a:pt x="1118" y="3862"/>
                    <a:pt x="530" y="5281"/>
                    <a:pt x="436" y="6799"/>
                  </a:cubicBezTo>
                  <a:lnTo>
                    <a:pt x="422" y="6799"/>
                  </a:lnTo>
                  <a:cubicBezTo>
                    <a:pt x="189" y="6799"/>
                    <a:pt x="0" y="6987"/>
                    <a:pt x="0" y="7221"/>
                  </a:cubicBezTo>
                  <a:cubicBezTo>
                    <a:pt x="0" y="7454"/>
                    <a:pt x="189" y="7643"/>
                    <a:pt x="422" y="7643"/>
                  </a:cubicBezTo>
                  <a:lnTo>
                    <a:pt x="436" y="7643"/>
                  </a:lnTo>
                  <a:cubicBezTo>
                    <a:pt x="530" y="9201"/>
                    <a:pt x="1150" y="10656"/>
                    <a:pt x="2201" y="11805"/>
                  </a:cubicBezTo>
                  <a:lnTo>
                    <a:pt x="1307" y="13597"/>
                  </a:lnTo>
                  <a:lnTo>
                    <a:pt x="1006" y="13597"/>
                  </a:lnTo>
                  <a:cubicBezTo>
                    <a:pt x="773" y="13597"/>
                    <a:pt x="580" y="13785"/>
                    <a:pt x="580" y="14019"/>
                  </a:cubicBezTo>
                  <a:cubicBezTo>
                    <a:pt x="580" y="14252"/>
                    <a:pt x="773" y="14441"/>
                    <a:pt x="1006" y="14441"/>
                  </a:cubicBezTo>
                  <a:lnTo>
                    <a:pt x="1567" y="14441"/>
                  </a:lnTo>
                  <a:cubicBezTo>
                    <a:pt x="1729" y="14441"/>
                    <a:pt x="1877" y="14351"/>
                    <a:pt x="1949" y="14207"/>
                  </a:cubicBezTo>
                  <a:lnTo>
                    <a:pt x="2843" y="12420"/>
                  </a:lnTo>
                  <a:cubicBezTo>
                    <a:pt x="3956" y="13363"/>
                    <a:pt x="5335" y="13915"/>
                    <a:pt x="6799" y="14005"/>
                  </a:cubicBezTo>
                  <a:lnTo>
                    <a:pt x="6799" y="14019"/>
                  </a:lnTo>
                  <a:cubicBezTo>
                    <a:pt x="6799" y="14252"/>
                    <a:pt x="6987" y="14441"/>
                    <a:pt x="7221" y="14441"/>
                  </a:cubicBezTo>
                  <a:cubicBezTo>
                    <a:pt x="7454" y="14441"/>
                    <a:pt x="7643" y="14252"/>
                    <a:pt x="7643" y="14019"/>
                  </a:cubicBezTo>
                  <a:lnTo>
                    <a:pt x="7643" y="14005"/>
                  </a:lnTo>
                  <a:cubicBezTo>
                    <a:pt x="9106" y="13915"/>
                    <a:pt x="10485" y="13363"/>
                    <a:pt x="11598" y="12420"/>
                  </a:cubicBezTo>
                  <a:lnTo>
                    <a:pt x="12497" y="14207"/>
                  </a:lnTo>
                  <a:cubicBezTo>
                    <a:pt x="12564" y="14351"/>
                    <a:pt x="12712" y="14441"/>
                    <a:pt x="12874" y="14441"/>
                  </a:cubicBezTo>
                  <a:lnTo>
                    <a:pt x="13435" y="14441"/>
                  </a:lnTo>
                  <a:cubicBezTo>
                    <a:pt x="13668" y="14441"/>
                    <a:pt x="13862" y="14252"/>
                    <a:pt x="13862" y="14019"/>
                  </a:cubicBezTo>
                  <a:cubicBezTo>
                    <a:pt x="13862" y="13785"/>
                    <a:pt x="13673" y="13597"/>
                    <a:pt x="13435" y="13597"/>
                  </a:cubicBezTo>
                  <a:lnTo>
                    <a:pt x="13134" y="13597"/>
                  </a:lnTo>
                  <a:lnTo>
                    <a:pt x="12241" y="11805"/>
                  </a:lnTo>
                  <a:cubicBezTo>
                    <a:pt x="13291" y="10656"/>
                    <a:pt x="13911" y="9201"/>
                    <a:pt x="14005" y="7643"/>
                  </a:cubicBezTo>
                  <a:lnTo>
                    <a:pt x="14019" y="7643"/>
                  </a:lnTo>
                  <a:cubicBezTo>
                    <a:pt x="14252" y="7643"/>
                    <a:pt x="14441" y="7454"/>
                    <a:pt x="14441" y="7221"/>
                  </a:cubicBezTo>
                  <a:cubicBezTo>
                    <a:pt x="14441" y="6987"/>
                    <a:pt x="14252" y="6799"/>
                    <a:pt x="14019" y="6799"/>
                  </a:cubicBezTo>
                  <a:lnTo>
                    <a:pt x="14005" y="6799"/>
                  </a:lnTo>
                  <a:cubicBezTo>
                    <a:pt x="13911" y="5281"/>
                    <a:pt x="13323" y="3862"/>
                    <a:pt x="12317" y="2726"/>
                  </a:cubicBezTo>
                  <a:lnTo>
                    <a:pt x="12326" y="2712"/>
                  </a:lnTo>
                  <a:cubicBezTo>
                    <a:pt x="12492" y="2551"/>
                    <a:pt x="12492" y="2281"/>
                    <a:pt x="12326" y="2115"/>
                  </a:cubicBezTo>
                  <a:cubicBezTo>
                    <a:pt x="12243" y="2032"/>
                    <a:pt x="12135" y="1991"/>
                    <a:pt x="12027" y="1991"/>
                  </a:cubicBezTo>
                  <a:cubicBezTo>
                    <a:pt x="11920" y="1991"/>
                    <a:pt x="11812" y="2032"/>
                    <a:pt x="11729" y="2115"/>
                  </a:cubicBezTo>
                  <a:lnTo>
                    <a:pt x="11720" y="2124"/>
                  </a:lnTo>
                  <a:cubicBezTo>
                    <a:pt x="10579" y="1118"/>
                    <a:pt x="9160" y="530"/>
                    <a:pt x="7643" y="436"/>
                  </a:cubicBezTo>
                  <a:lnTo>
                    <a:pt x="7643" y="422"/>
                  </a:lnTo>
                  <a:cubicBezTo>
                    <a:pt x="7643" y="189"/>
                    <a:pt x="7454" y="0"/>
                    <a:pt x="722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0"/>
          <p:cNvGrpSpPr/>
          <p:nvPr/>
        </p:nvGrpSpPr>
        <p:grpSpPr>
          <a:xfrm>
            <a:off x="819536" y="3135534"/>
            <a:ext cx="545762" cy="450086"/>
            <a:chOff x="2063222" y="2016975"/>
            <a:chExt cx="446139" cy="366102"/>
          </a:xfrm>
        </p:grpSpPr>
        <p:sp>
          <p:nvSpPr>
            <p:cNvPr id="973" name="Google Shape;973;p40"/>
            <p:cNvSpPr/>
            <p:nvPr/>
          </p:nvSpPr>
          <p:spPr>
            <a:xfrm>
              <a:off x="2141622" y="2304647"/>
              <a:ext cx="52349" cy="78431"/>
            </a:xfrm>
            <a:custGeom>
              <a:rect b="b" l="l" r="r" t="t"/>
              <a:pathLst>
                <a:path extrusionOk="0" h="2538" w="1694">
                  <a:moveTo>
                    <a:pt x="423" y="0"/>
                  </a:moveTo>
                  <a:cubicBezTo>
                    <a:pt x="189" y="0"/>
                    <a:pt x="1" y="189"/>
                    <a:pt x="1" y="422"/>
                  </a:cubicBezTo>
                  <a:lnTo>
                    <a:pt x="1" y="2115"/>
                  </a:lnTo>
                  <a:cubicBezTo>
                    <a:pt x="1" y="2349"/>
                    <a:pt x="189" y="2537"/>
                    <a:pt x="423" y="2537"/>
                  </a:cubicBezTo>
                  <a:lnTo>
                    <a:pt x="1693" y="2537"/>
                  </a:lnTo>
                  <a:lnTo>
                    <a:pt x="169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0"/>
            <p:cNvSpPr/>
            <p:nvPr/>
          </p:nvSpPr>
          <p:spPr>
            <a:xfrm>
              <a:off x="2063222" y="2016975"/>
              <a:ext cx="446139" cy="366102"/>
            </a:xfrm>
            <a:custGeom>
              <a:rect b="b" l="l" r="r" t="t"/>
              <a:pathLst>
                <a:path extrusionOk="0" h="11847" w="14437">
                  <a:moveTo>
                    <a:pt x="4652" y="1667"/>
                  </a:moveTo>
                  <a:cubicBezTo>
                    <a:pt x="4886" y="1667"/>
                    <a:pt x="5074" y="1856"/>
                    <a:pt x="5074" y="2089"/>
                  </a:cubicBezTo>
                  <a:cubicBezTo>
                    <a:pt x="5074" y="2322"/>
                    <a:pt x="4886" y="2511"/>
                    <a:pt x="4652" y="2511"/>
                  </a:cubicBezTo>
                  <a:cubicBezTo>
                    <a:pt x="4419" y="2511"/>
                    <a:pt x="4230" y="2322"/>
                    <a:pt x="4230" y="2089"/>
                  </a:cubicBezTo>
                  <a:cubicBezTo>
                    <a:pt x="4230" y="1856"/>
                    <a:pt x="4419" y="1667"/>
                    <a:pt x="4652" y="1667"/>
                  </a:cubicBezTo>
                  <a:close/>
                  <a:moveTo>
                    <a:pt x="6345" y="1667"/>
                  </a:moveTo>
                  <a:cubicBezTo>
                    <a:pt x="6579" y="1667"/>
                    <a:pt x="6767" y="1856"/>
                    <a:pt x="6767" y="2089"/>
                  </a:cubicBezTo>
                  <a:cubicBezTo>
                    <a:pt x="6767" y="2322"/>
                    <a:pt x="6579" y="2511"/>
                    <a:pt x="6345" y="2511"/>
                  </a:cubicBezTo>
                  <a:cubicBezTo>
                    <a:pt x="6112" y="2511"/>
                    <a:pt x="5923" y="2322"/>
                    <a:pt x="5923" y="2089"/>
                  </a:cubicBezTo>
                  <a:cubicBezTo>
                    <a:pt x="5923" y="1856"/>
                    <a:pt x="6112" y="1667"/>
                    <a:pt x="6345" y="1667"/>
                  </a:cubicBezTo>
                  <a:close/>
                  <a:moveTo>
                    <a:pt x="8038" y="1667"/>
                  </a:moveTo>
                  <a:cubicBezTo>
                    <a:pt x="8271" y="1667"/>
                    <a:pt x="8460" y="1856"/>
                    <a:pt x="8460" y="2089"/>
                  </a:cubicBezTo>
                  <a:cubicBezTo>
                    <a:pt x="8460" y="2322"/>
                    <a:pt x="8271" y="2511"/>
                    <a:pt x="8038" y="2511"/>
                  </a:cubicBezTo>
                  <a:cubicBezTo>
                    <a:pt x="7804" y="2511"/>
                    <a:pt x="7616" y="2322"/>
                    <a:pt x="7616" y="2089"/>
                  </a:cubicBezTo>
                  <a:cubicBezTo>
                    <a:pt x="7616" y="1856"/>
                    <a:pt x="7804" y="1667"/>
                    <a:pt x="8038" y="1667"/>
                  </a:cubicBezTo>
                  <a:close/>
                  <a:moveTo>
                    <a:pt x="4230" y="5079"/>
                  </a:moveTo>
                  <a:lnTo>
                    <a:pt x="4230" y="5924"/>
                  </a:lnTo>
                  <a:lnTo>
                    <a:pt x="2960" y="5924"/>
                  </a:lnTo>
                  <a:cubicBezTo>
                    <a:pt x="2726" y="5924"/>
                    <a:pt x="2538" y="5735"/>
                    <a:pt x="2538" y="5502"/>
                  </a:cubicBezTo>
                  <a:cubicBezTo>
                    <a:pt x="2538" y="5268"/>
                    <a:pt x="2726" y="5079"/>
                    <a:pt x="2960" y="5079"/>
                  </a:cubicBezTo>
                  <a:close/>
                  <a:moveTo>
                    <a:pt x="5923" y="5079"/>
                  </a:moveTo>
                  <a:lnTo>
                    <a:pt x="5923" y="5924"/>
                  </a:lnTo>
                  <a:lnTo>
                    <a:pt x="5074" y="5924"/>
                  </a:lnTo>
                  <a:lnTo>
                    <a:pt x="5074" y="5079"/>
                  </a:lnTo>
                  <a:close/>
                  <a:moveTo>
                    <a:pt x="7616" y="5079"/>
                  </a:moveTo>
                  <a:lnTo>
                    <a:pt x="7616" y="5924"/>
                  </a:lnTo>
                  <a:lnTo>
                    <a:pt x="6767" y="5924"/>
                  </a:lnTo>
                  <a:lnTo>
                    <a:pt x="6767" y="5079"/>
                  </a:lnTo>
                  <a:close/>
                  <a:moveTo>
                    <a:pt x="6767" y="8461"/>
                  </a:moveTo>
                  <a:lnTo>
                    <a:pt x="6767" y="9309"/>
                  </a:lnTo>
                  <a:lnTo>
                    <a:pt x="5923" y="9309"/>
                  </a:lnTo>
                  <a:lnTo>
                    <a:pt x="5923" y="8461"/>
                  </a:lnTo>
                  <a:close/>
                  <a:moveTo>
                    <a:pt x="8882" y="8461"/>
                  </a:moveTo>
                  <a:cubicBezTo>
                    <a:pt x="9116" y="8461"/>
                    <a:pt x="9304" y="8654"/>
                    <a:pt x="9304" y="8887"/>
                  </a:cubicBezTo>
                  <a:cubicBezTo>
                    <a:pt x="9304" y="9121"/>
                    <a:pt x="9116" y="9309"/>
                    <a:pt x="8882" y="9309"/>
                  </a:cubicBezTo>
                  <a:lnTo>
                    <a:pt x="7616" y="9309"/>
                  </a:lnTo>
                  <a:lnTo>
                    <a:pt x="7616" y="8461"/>
                  </a:lnTo>
                  <a:close/>
                  <a:moveTo>
                    <a:pt x="14016" y="1"/>
                  </a:moveTo>
                  <a:cubicBezTo>
                    <a:pt x="13867" y="1"/>
                    <a:pt x="13723" y="82"/>
                    <a:pt x="13646" y="217"/>
                  </a:cubicBezTo>
                  <a:cubicBezTo>
                    <a:pt x="13642" y="226"/>
                    <a:pt x="13305" y="818"/>
                    <a:pt x="12676" y="1402"/>
                  </a:cubicBezTo>
                  <a:cubicBezTo>
                    <a:pt x="11864" y="2156"/>
                    <a:pt x="10966" y="2538"/>
                    <a:pt x="10009" y="2538"/>
                  </a:cubicBezTo>
                  <a:lnTo>
                    <a:pt x="9223" y="2538"/>
                  </a:lnTo>
                  <a:cubicBezTo>
                    <a:pt x="9277" y="2399"/>
                    <a:pt x="9309" y="2246"/>
                    <a:pt x="9309" y="2089"/>
                  </a:cubicBezTo>
                  <a:cubicBezTo>
                    <a:pt x="9309" y="1389"/>
                    <a:pt x="8738" y="818"/>
                    <a:pt x="8038" y="818"/>
                  </a:cubicBezTo>
                  <a:cubicBezTo>
                    <a:pt x="7715" y="818"/>
                    <a:pt x="7418" y="944"/>
                    <a:pt x="7189" y="1142"/>
                  </a:cubicBezTo>
                  <a:cubicBezTo>
                    <a:pt x="6965" y="944"/>
                    <a:pt x="6668" y="818"/>
                    <a:pt x="6345" y="818"/>
                  </a:cubicBezTo>
                  <a:cubicBezTo>
                    <a:pt x="6022" y="818"/>
                    <a:pt x="5726" y="944"/>
                    <a:pt x="5501" y="1142"/>
                  </a:cubicBezTo>
                  <a:cubicBezTo>
                    <a:pt x="5277" y="944"/>
                    <a:pt x="4976" y="818"/>
                    <a:pt x="4652" y="818"/>
                  </a:cubicBezTo>
                  <a:cubicBezTo>
                    <a:pt x="3952" y="818"/>
                    <a:pt x="3382" y="1389"/>
                    <a:pt x="3382" y="2089"/>
                  </a:cubicBezTo>
                  <a:cubicBezTo>
                    <a:pt x="3382" y="2246"/>
                    <a:pt x="3413" y="2399"/>
                    <a:pt x="3467" y="2538"/>
                  </a:cubicBezTo>
                  <a:lnTo>
                    <a:pt x="2960" y="2538"/>
                  </a:lnTo>
                  <a:cubicBezTo>
                    <a:pt x="1330" y="2538"/>
                    <a:pt x="1" y="3867"/>
                    <a:pt x="1" y="5502"/>
                  </a:cubicBezTo>
                  <a:cubicBezTo>
                    <a:pt x="1" y="7136"/>
                    <a:pt x="1330" y="8461"/>
                    <a:pt x="2960" y="8461"/>
                  </a:cubicBezTo>
                  <a:lnTo>
                    <a:pt x="5074" y="8461"/>
                  </a:lnTo>
                  <a:lnTo>
                    <a:pt x="5074" y="11846"/>
                  </a:lnTo>
                  <a:lnTo>
                    <a:pt x="8882" y="11846"/>
                  </a:lnTo>
                  <a:cubicBezTo>
                    <a:pt x="10517" y="11846"/>
                    <a:pt x="11846" y="10517"/>
                    <a:pt x="11846" y="8887"/>
                  </a:cubicBezTo>
                  <a:cubicBezTo>
                    <a:pt x="11846" y="7253"/>
                    <a:pt x="10517" y="5924"/>
                    <a:pt x="8882" y="5924"/>
                  </a:cubicBezTo>
                  <a:lnTo>
                    <a:pt x="8460" y="5924"/>
                  </a:lnTo>
                  <a:lnTo>
                    <a:pt x="8460" y="5079"/>
                  </a:lnTo>
                  <a:lnTo>
                    <a:pt x="10009" y="5079"/>
                  </a:lnTo>
                  <a:cubicBezTo>
                    <a:pt x="10970" y="5079"/>
                    <a:pt x="11864" y="5461"/>
                    <a:pt x="12676" y="6215"/>
                  </a:cubicBezTo>
                  <a:cubicBezTo>
                    <a:pt x="13305" y="6799"/>
                    <a:pt x="13642" y="7392"/>
                    <a:pt x="13646" y="7401"/>
                  </a:cubicBezTo>
                  <a:cubicBezTo>
                    <a:pt x="13723" y="7535"/>
                    <a:pt x="13864" y="7617"/>
                    <a:pt x="14015" y="7617"/>
                  </a:cubicBezTo>
                  <a:cubicBezTo>
                    <a:pt x="14050" y="7617"/>
                    <a:pt x="14086" y="7612"/>
                    <a:pt x="14122" y="7603"/>
                  </a:cubicBezTo>
                  <a:cubicBezTo>
                    <a:pt x="14306" y="7554"/>
                    <a:pt x="14436" y="7387"/>
                    <a:pt x="14436" y="7194"/>
                  </a:cubicBezTo>
                  <a:lnTo>
                    <a:pt x="14436" y="423"/>
                  </a:lnTo>
                  <a:cubicBezTo>
                    <a:pt x="14436" y="235"/>
                    <a:pt x="14306" y="64"/>
                    <a:pt x="14122" y="15"/>
                  </a:cubicBezTo>
                  <a:cubicBezTo>
                    <a:pt x="14087" y="5"/>
                    <a:pt x="14052" y="1"/>
                    <a:pt x="1401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40"/>
          <p:cNvGrpSpPr/>
          <p:nvPr/>
        </p:nvGrpSpPr>
        <p:grpSpPr>
          <a:xfrm>
            <a:off x="819548" y="1559578"/>
            <a:ext cx="545914" cy="419996"/>
            <a:chOff x="1388868" y="2029213"/>
            <a:chExt cx="446263" cy="341627"/>
          </a:xfrm>
        </p:grpSpPr>
        <p:sp>
          <p:nvSpPr>
            <p:cNvPr id="976" name="Google Shape;976;p40"/>
            <p:cNvSpPr/>
            <p:nvPr/>
          </p:nvSpPr>
          <p:spPr>
            <a:xfrm>
              <a:off x="1572707" y="2029213"/>
              <a:ext cx="78431" cy="40111"/>
            </a:xfrm>
            <a:custGeom>
              <a:rect b="b" l="l" r="r" t="t"/>
              <a:pathLst>
                <a:path extrusionOk="0" h="1298" w="2538">
                  <a:moveTo>
                    <a:pt x="1" y="0"/>
                  </a:moveTo>
                  <a:lnTo>
                    <a:pt x="1" y="1298"/>
                  </a:lnTo>
                  <a:lnTo>
                    <a:pt x="2538" y="1298"/>
                  </a:lnTo>
                  <a:lnTo>
                    <a:pt x="253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0"/>
            <p:cNvSpPr/>
            <p:nvPr/>
          </p:nvSpPr>
          <p:spPr>
            <a:xfrm>
              <a:off x="1388868" y="2161723"/>
              <a:ext cx="446139" cy="78431"/>
            </a:xfrm>
            <a:custGeom>
              <a:rect b="b" l="l" r="r" t="t"/>
              <a:pathLst>
                <a:path extrusionOk="0" h="2538" w="14437">
                  <a:moveTo>
                    <a:pt x="0" y="0"/>
                  </a:moveTo>
                  <a:lnTo>
                    <a:pt x="0" y="2537"/>
                  </a:lnTo>
                  <a:lnTo>
                    <a:pt x="14436" y="2537"/>
                  </a:lnTo>
                  <a:lnTo>
                    <a:pt x="14436" y="0"/>
                  </a:lnTo>
                  <a:lnTo>
                    <a:pt x="12591" y="0"/>
                  </a:lnTo>
                  <a:lnTo>
                    <a:pt x="12591" y="1267"/>
                  </a:lnTo>
                  <a:cubicBezTo>
                    <a:pt x="12591" y="1500"/>
                    <a:pt x="12402" y="1693"/>
                    <a:pt x="12169" y="1693"/>
                  </a:cubicBezTo>
                  <a:cubicBezTo>
                    <a:pt x="11935" y="1693"/>
                    <a:pt x="11747" y="1505"/>
                    <a:pt x="11747" y="1267"/>
                  </a:cubicBezTo>
                  <a:lnTo>
                    <a:pt x="11747" y="0"/>
                  </a:lnTo>
                  <a:lnTo>
                    <a:pt x="10054" y="0"/>
                  </a:lnTo>
                  <a:lnTo>
                    <a:pt x="10054" y="1267"/>
                  </a:lnTo>
                  <a:cubicBezTo>
                    <a:pt x="10054" y="1500"/>
                    <a:pt x="9865" y="1693"/>
                    <a:pt x="9632" y="1693"/>
                  </a:cubicBezTo>
                  <a:cubicBezTo>
                    <a:pt x="9398" y="1693"/>
                    <a:pt x="9205" y="1505"/>
                    <a:pt x="9205" y="1267"/>
                  </a:cubicBezTo>
                  <a:lnTo>
                    <a:pt x="9205" y="0"/>
                  </a:lnTo>
                  <a:lnTo>
                    <a:pt x="8361" y="0"/>
                  </a:lnTo>
                  <a:lnTo>
                    <a:pt x="8361" y="1267"/>
                  </a:lnTo>
                  <a:cubicBezTo>
                    <a:pt x="8361" y="1500"/>
                    <a:pt x="8172" y="1693"/>
                    <a:pt x="7939" y="1693"/>
                  </a:cubicBezTo>
                  <a:cubicBezTo>
                    <a:pt x="7705" y="1693"/>
                    <a:pt x="7517" y="1505"/>
                    <a:pt x="7517" y="1267"/>
                  </a:cubicBezTo>
                  <a:lnTo>
                    <a:pt x="7517" y="0"/>
                  </a:lnTo>
                  <a:lnTo>
                    <a:pt x="6668" y="0"/>
                  </a:lnTo>
                  <a:lnTo>
                    <a:pt x="6668" y="1267"/>
                  </a:lnTo>
                  <a:cubicBezTo>
                    <a:pt x="6668" y="1500"/>
                    <a:pt x="6480" y="1693"/>
                    <a:pt x="6246" y="1693"/>
                  </a:cubicBezTo>
                  <a:cubicBezTo>
                    <a:pt x="6013" y="1693"/>
                    <a:pt x="5824" y="1505"/>
                    <a:pt x="5824" y="1267"/>
                  </a:cubicBezTo>
                  <a:lnTo>
                    <a:pt x="5824" y="0"/>
                  </a:lnTo>
                  <a:lnTo>
                    <a:pt x="4383" y="0"/>
                  </a:lnTo>
                  <a:lnTo>
                    <a:pt x="4383" y="1267"/>
                  </a:lnTo>
                  <a:cubicBezTo>
                    <a:pt x="4383" y="1500"/>
                    <a:pt x="4194" y="1693"/>
                    <a:pt x="3961" y="1693"/>
                  </a:cubicBezTo>
                  <a:cubicBezTo>
                    <a:pt x="3727" y="1693"/>
                    <a:pt x="3539" y="1505"/>
                    <a:pt x="3539" y="1267"/>
                  </a:cubicBezTo>
                  <a:lnTo>
                    <a:pt x="3539" y="0"/>
                  </a:lnTo>
                  <a:lnTo>
                    <a:pt x="2694" y="0"/>
                  </a:lnTo>
                  <a:lnTo>
                    <a:pt x="2694" y="1267"/>
                  </a:lnTo>
                  <a:cubicBezTo>
                    <a:pt x="2694" y="1500"/>
                    <a:pt x="2501" y="1693"/>
                    <a:pt x="2268" y="1693"/>
                  </a:cubicBezTo>
                  <a:cubicBezTo>
                    <a:pt x="2034" y="1693"/>
                    <a:pt x="1846" y="1505"/>
                    <a:pt x="1846" y="1267"/>
                  </a:cubicBezTo>
                  <a:lnTo>
                    <a:pt x="184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1388868" y="2029213"/>
              <a:ext cx="446263" cy="106305"/>
            </a:xfrm>
            <a:custGeom>
              <a:rect b="b" l="l" r="r" t="t"/>
              <a:pathLst>
                <a:path extrusionOk="0" h="3440" w="14441">
                  <a:moveTo>
                    <a:pt x="2142" y="1298"/>
                  </a:moveTo>
                  <a:cubicBezTo>
                    <a:pt x="2376" y="1298"/>
                    <a:pt x="2564" y="1486"/>
                    <a:pt x="2564" y="1720"/>
                  </a:cubicBezTo>
                  <a:cubicBezTo>
                    <a:pt x="2564" y="1953"/>
                    <a:pt x="2376" y="2142"/>
                    <a:pt x="2142" y="2142"/>
                  </a:cubicBezTo>
                  <a:cubicBezTo>
                    <a:pt x="1909" y="2142"/>
                    <a:pt x="1720" y="1953"/>
                    <a:pt x="1720" y="1720"/>
                  </a:cubicBezTo>
                  <a:cubicBezTo>
                    <a:pt x="1720" y="1486"/>
                    <a:pt x="1909" y="1298"/>
                    <a:pt x="2142" y="1298"/>
                  </a:cubicBezTo>
                  <a:close/>
                  <a:moveTo>
                    <a:pt x="3835" y="1298"/>
                  </a:moveTo>
                  <a:cubicBezTo>
                    <a:pt x="4068" y="1298"/>
                    <a:pt x="4257" y="1486"/>
                    <a:pt x="4257" y="1720"/>
                  </a:cubicBezTo>
                  <a:cubicBezTo>
                    <a:pt x="4257" y="1953"/>
                    <a:pt x="4068" y="2142"/>
                    <a:pt x="3835" y="2142"/>
                  </a:cubicBezTo>
                  <a:cubicBezTo>
                    <a:pt x="3601" y="2142"/>
                    <a:pt x="3413" y="1953"/>
                    <a:pt x="3413" y="1720"/>
                  </a:cubicBezTo>
                  <a:cubicBezTo>
                    <a:pt x="3413" y="1486"/>
                    <a:pt x="3601" y="1298"/>
                    <a:pt x="3835" y="1298"/>
                  </a:cubicBezTo>
                  <a:close/>
                  <a:moveTo>
                    <a:pt x="10602" y="1298"/>
                  </a:moveTo>
                  <a:cubicBezTo>
                    <a:pt x="10835" y="1298"/>
                    <a:pt x="11028" y="1486"/>
                    <a:pt x="11028" y="1720"/>
                  </a:cubicBezTo>
                  <a:cubicBezTo>
                    <a:pt x="11028" y="1953"/>
                    <a:pt x="10835" y="2142"/>
                    <a:pt x="10602" y="2142"/>
                  </a:cubicBezTo>
                  <a:cubicBezTo>
                    <a:pt x="10368" y="2142"/>
                    <a:pt x="10180" y="1953"/>
                    <a:pt x="10180" y="1720"/>
                  </a:cubicBezTo>
                  <a:cubicBezTo>
                    <a:pt x="10180" y="1486"/>
                    <a:pt x="10368" y="1298"/>
                    <a:pt x="10602" y="1298"/>
                  </a:cubicBezTo>
                  <a:close/>
                  <a:moveTo>
                    <a:pt x="12294" y="1298"/>
                  </a:moveTo>
                  <a:cubicBezTo>
                    <a:pt x="12528" y="1298"/>
                    <a:pt x="12721" y="1486"/>
                    <a:pt x="12721" y="1720"/>
                  </a:cubicBezTo>
                  <a:cubicBezTo>
                    <a:pt x="12717" y="1953"/>
                    <a:pt x="12528" y="2142"/>
                    <a:pt x="12294" y="2142"/>
                  </a:cubicBezTo>
                  <a:cubicBezTo>
                    <a:pt x="12061" y="2142"/>
                    <a:pt x="11872" y="1953"/>
                    <a:pt x="11872" y="1720"/>
                  </a:cubicBezTo>
                  <a:cubicBezTo>
                    <a:pt x="11872" y="1486"/>
                    <a:pt x="12061" y="1298"/>
                    <a:pt x="12294" y="1298"/>
                  </a:cubicBezTo>
                  <a:close/>
                  <a:moveTo>
                    <a:pt x="422" y="0"/>
                  </a:moveTo>
                  <a:cubicBezTo>
                    <a:pt x="189" y="0"/>
                    <a:pt x="0" y="189"/>
                    <a:pt x="0" y="422"/>
                  </a:cubicBezTo>
                  <a:lnTo>
                    <a:pt x="0" y="3440"/>
                  </a:lnTo>
                  <a:lnTo>
                    <a:pt x="14436" y="3440"/>
                  </a:lnTo>
                  <a:lnTo>
                    <a:pt x="14436" y="422"/>
                  </a:lnTo>
                  <a:lnTo>
                    <a:pt x="14441" y="422"/>
                  </a:lnTo>
                  <a:cubicBezTo>
                    <a:pt x="14441" y="189"/>
                    <a:pt x="14248" y="0"/>
                    <a:pt x="14014" y="0"/>
                  </a:cubicBezTo>
                  <a:lnTo>
                    <a:pt x="9335" y="0"/>
                  </a:lnTo>
                  <a:lnTo>
                    <a:pt x="9335" y="1720"/>
                  </a:lnTo>
                  <a:cubicBezTo>
                    <a:pt x="9335" y="1953"/>
                    <a:pt x="9147" y="2142"/>
                    <a:pt x="8909" y="2142"/>
                  </a:cubicBezTo>
                  <a:lnTo>
                    <a:pt x="5528" y="2142"/>
                  </a:lnTo>
                  <a:cubicBezTo>
                    <a:pt x="5294" y="2142"/>
                    <a:pt x="5106" y="1953"/>
                    <a:pt x="5106" y="1720"/>
                  </a:cubicBezTo>
                  <a:lnTo>
                    <a:pt x="510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1388868" y="2266204"/>
              <a:ext cx="446139" cy="104636"/>
            </a:xfrm>
            <a:custGeom>
              <a:rect b="b" l="l" r="r" t="t"/>
              <a:pathLst>
                <a:path extrusionOk="0" h="3386" w="14437">
                  <a:moveTo>
                    <a:pt x="0" y="0"/>
                  </a:moveTo>
                  <a:lnTo>
                    <a:pt x="0" y="2964"/>
                  </a:lnTo>
                  <a:cubicBezTo>
                    <a:pt x="0" y="3197"/>
                    <a:pt x="189" y="3386"/>
                    <a:pt x="422" y="3386"/>
                  </a:cubicBezTo>
                  <a:lnTo>
                    <a:pt x="14014" y="3386"/>
                  </a:lnTo>
                  <a:cubicBezTo>
                    <a:pt x="14248" y="3386"/>
                    <a:pt x="14436" y="3197"/>
                    <a:pt x="14436" y="2964"/>
                  </a:cubicBezTo>
                  <a:lnTo>
                    <a:pt x="14436" y="0"/>
                  </a:lnTo>
                  <a:lnTo>
                    <a:pt x="12591" y="0"/>
                  </a:lnTo>
                  <a:lnTo>
                    <a:pt x="12591" y="1271"/>
                  </a:lnTo>
                  <a:cubicBezTo>
                    <a:pt x="12591" y="1505"/>
                    <a:pt x="12402" y="1693"/>
                    <a:pt x="12169" y="1693"/>
                  </a:cubicBezTo>
                  <a:cubicBezTo>
                    <a:pt x="11935" y="1693"/>
                    <a:pt x="11747" y="1505"/>
                    <a:pt x="11747" y="1271"/>
                  </a:cubicBezTo>
                  <a:lnTo>
                    <a:pt x="11747" y="0"/>
                  </a:lnTo>
                  <a:lnTo>
                    <a:pt x="10054" y="0"/>
                  </a:lnTo>
                  <a:lnTo>
                    <a:pt x="10054" y="1271"/>
                  </a:lnTo>
                  <a:cubicBezTo>
                    <a:pt x="10054" y="1505"/>
                    <a:pt x="9865" y="1693"/>
                    <a:pt x="9632" y="1693"/>
                  </a:cubicBezTo>
                  <a:cubicBezTo>
                    <a:pt x="9398" y="1693"/>
                    <a:pt x="9205" y="1505"/>
                    <a:pt x="9205" y="1271"/>
                  </a:cubicBezTo>
                  <a:lnTo>
                    <a:pt x="9205" y="0"/>
                  </a:lnTo>
                  <a:lnTo>
                    <a:pt x="8361" y="0"/>
                  </a:lnTo>
                  <a:lnTo>
                    <a:pt x="8361" y="1271"/>
                  </a:lnTo>
                  <a:cubicBezTo>
                    <a:pt x="8361" y="1505"/>
                    <a:pt x="8172" y="1693"/>
                    <a:pt x="7939" y="1693"/>
                  </a:cubicBezTo>
                  <a:cubicBezTo>
                    <a:pt x="7705" y="1693"/>
                    <a:pt x="7517" y="1505"/>
                    <a:pt x="7517" y="1271"/>
                  </a:cubicBezTo>
                  <a:lnTo>
                    <a:pt x="7517" y="0"/>
                  </a:lnTo>
                  <a:lnTo>
                    <a:pt x="6668" y="0"/>
                  </a:lnTo>
                  <a:lnTo>
                    <a:pt x="6668" y="1271"/>
                  </a:lnTo>
                  <a:cubicBezTo>
                    <a:pt x="6668" y="1505"/>
                    <a:pt x="6480" y="1693"/>
                    <a:pt x="6246" y="1693"/>
                  </a:cubicBezTo>
                  <a:cubicBezTo>
                    <a:pt x="6013" y="1693"/>
                    <a:pt x="5824" y="1505"/>
                    <a:pt x="5824" y="1271"/>
                  </a:cubicBezTo>
                  <a:lnTo>
                    <a:pt x="5824" y="0"/>
                  </a:lnTo>
                  <a:lnTo>
                    <a:pt x="4383" y="0"/>
                  </a:lnTo>
                  <a:lnTo>
                    <a:pt x="4383" y="1271"/>
                  </a:lnTo>
                  <a:cubicBezTo>
                    <a:pt x="4383" y="1505"/>
                    <a:pt x="4194" y="1693"/>
                    <a:pt x="3961" y="1693"/>
                  </a:cubicBezTo>
                  <a:cubicBezTo>
                    <a:pt x="3727" y="1693"/>
                    <a:pt x="3539" y="1505"/>
                    <a:pt x="3539" y="1271"/>
                  </a:cubicBezTo>
                  <a:lnTo>
                    <a:pt x="3539" y="0"/>
                  </a:lnTo>
                  <a:lnTo>
                    <a:pt x="2694" y="0"/>
                  </a:lnTo>
                  <a:lnTo>
                    <a:pt x="2694" y="1271"/>
                  </a:lnTo>
                  <a:cubicBezTo>
                    <a:pt x="2694" y="1505"/>
                    <a:pt x="2501" y="1693"/>
                    <a:pt x="2268" y="1693"/>
                  </a:cubicBezTo>
                  <a:cubicBezTo>
                    <a:pt x="2034" y="1693"/>
                    <a:pt x="1846" y="1505"/>
                    <a:pt x="1846" y="1271"/>
                  </a:cubicBezTo>
                  <a:lnTo>
                    <a:pt x="184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0"/>
          <p:cNvGrpSpPr/>
          <p:nvPr/>
        </p:nvGrpSpPr>
        <p:grpSpPr>
          <a:xfrm>
            <a:off x="342087" y="184435"/>
            <a:ext cx="377921" cy="260598"/>
            <a:chOff x="3014874" y="647498"/>
            <a:chExt cx="377921" cy="260598"/>
          </a:xfrm>
        </p:grpSpPr>
        <p:sp>
          <p:nvSpPr>
            <p:cNvPr id="981" name="Google Shape;981;p40"/>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40"/>
          <p:cNvGrpSpPr/>
          <p:nvPr/>
        </p:nvGrpSpPr>
        <p:grpSpPr>
          <a:xfrm>
            <a:off x="125451" y="684525"/>
            <a:ext cx="347048" cy="257002"/>
            <a:chOff x="8593776" y="2443250"/>
            <a:chExt cx="347048" cy="257002"/>
          </a:xfrm>
        </p:grpSpPr>
        <p:sp>
          <p:nvSpPr>
            <p:cNvPr id="986" name="Google Shape;986;p40"/>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40"/>
          <p:cNvGrpSpPr/>
          <p:nvPr/>
        </p:nvGrpSpPr>
        <p:grpSpPr>
          <a:xfrm>
            <a:off x="7821226" y="1213450"/>
            <a:ext cx="242923" cy="271327"/>
            <a:chOff x="8370426" y="1948900"/>
            <a:chExt cx="242923" cy="271327"/>
          </a:xfrm>
        </p:grpSpPr>
        <p:sp>
          <p:nvSpPr>
            <p:cNvPr id="990" name="Google Shape;990;p40"/>
            <p:cNvSpPr/>
            <p:nvPr/>
          </p:nvSpPr>
          <p:spPr>
            <a:xfrm flipH="1">
              <a:off x="8479306" y="194890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flipH="1">
              <a:off x="8370426" y="213232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flipH="1">
              <a:off x="8563551" y="217625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0"/>
          <p:cNvGrpSpPr/>
          <p:nvPr/>
        </p:nvGrpSpPr>
        <p:grpSpPr>
          <a:xfrm>
            <a:off x="7622281" y="771859"/>
            <a:ext cx="198937" cy="248225"/>
            <a:chOff x="4391681" y="1672309"/>
            <a:chExt cx="198937" cy="248225"/>
          </a:xfrm>
        </p:grpSpPr>
        <p:sp>
          <p:nvSpPr>
            <p:cNvPr id="994" name="Google Shape;994;p40"/>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skills and qualifications</a:t>
            </a:r>
            <a:endParaRPr/>
          </a:p>
        </p:txBody>
      </p:sp>
      <p:sp>
        <p:nvSpPr>
          <p:cNvPr id="1003" name="Google Shape;1003;p41"/>
          <p:cNvSpPr txBox="1"/>
          <p:nvPr>
            <p:ph idx="1" type="subTitle"/>
          </p:nvPr>
        </p:nvSpPr>
        <p:spPr>
          <a:xfrm>
            <a:off x="712900" y="1855050"/>
            <a:ext cx="24693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possess leadership abilities that have been sharpened through past roles where I was responsible for the teams”</a:t>
            </a:r>
            <a:endParaRPr/>
          </a:p>
        </p:txBody>
      </p:sp>
      <p:sp>
        <p:nvSpPr>
          <p:cNvPr id="1004" name="Google Shape;1004;p41"/>
          <p:cNvSpPr txBox="1"/>
          <p:nvPr>
            <p:ph idx="2" type="subTitle"/>
          </p:nvPr>
        </p:nvSpPr>
        <p:spPr>
          <a:xfrm>
            <a:off x="3281976" y="1855058"/>
            <a:ext cx="2579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problem-solving capabilities have enabled me to solve difficult and challenging issues in the past, using creative solutions”</a:t>
            </a:r>
            <a:endParaRPr/>
          </a:p>
        </p:txBody>
      </p:sp>
      <p:sp>
        <p:nvSpPr>
          <p:cNvPr id="1005" name="Google Shape;1005;p41"/>
          <p:cNvSpPr txBox="1"/>
          <p:nvPr>
            <p:ph idx="3" type="subTitle"/>
          </p:nvPr>
        </p:nvSpPr>
        <p:spPr>
          <a:xfrm>
            <a:off x="712900" y="3689599"/>
            <a:ext cx="24693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proactivity allows me to plan ahead and prioritize tasks according to objectives and different deadlines”</a:t>
            </a:r>
            <a:endParaRPr/>
          </a:p>
        </p:txBody>
      </p:sp>
      <p:sp>
        <p:nvSpPr>
          <p:cNvPr id="1006" name="Google Shape;1006;p41"/>
          <p:cNvSpPr txBox="1"/>
          <p:nvPr>
            <p:ph idx="4" type="subTitle"/>
          </p:nvPr>
        </p:nvSpPr>
        <p:spPr>
          <a:xfrm>
            <a:off x="3281976" y="3689600"/>
            <a:ext cx="2579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knowledgeable in several technical areas such as programming languages which support my ambitions in my field”</a:t>
            </a:r>
            <a:endParaRPr/>
          </a:p>
        </p:txBody>
      </p:sp>
      <p:sp>
        <p:nvSpPr>
          <p:cNvPr id="1007" name="Google Shape;1007;p41"/>
          <p:cNvSpPr txBox="1"/>
          <p:nvPr>
            <p:ph idx="7" type="subTitle"/>
          </p:nvPr>
        </p:nvSpPr>
        <p:spPr>
          <a:xfrm>
            <a:off x="712900" y="1491975"/>
            <a:ext cx="2469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Leadership</a:t>
            </a:r>
            <a:endParaRPr/>
          </a:p>
        </p:txBody>
      </p:sp>
      <p:sp>
        <p:nvSpPr>
          <p:cNvPr id="1008" name="Google Shape;1008;p41"/>
          <p:cNvSpPr txBox="1"/>
          <p:nvPr>
            <p:ph idx="8" type="subTitle"/>
          </p:nvPr>
        </p:nvSpPr>
        <p:spPr>
          <a:xfrm>
            <a:off x="3281976" y="1491975"/>
            <a:ext cx="2577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Problem-solving</a:t>
            </a:r>
            <a:endParaRPr/>
          </a:p>
        </p:txBody>
      </p:sp>
      <p:sp>
        <p:nvSpPr>
          <p:cNvPr id="1009" name="Google Shape;1009;p41"/>
          <p:cNvSpPr txBox="1"/>
          <p:nvPr>
            <p:ph idx="9" type="subTitle"/>
          </p:nvPr>
        </p:nvSpPr>
        <p:spPr>
          <a:xfrm>
            <a:off x="5961455" y="1491975"/>
            <a:ext cx="2466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Communications</a:t>
            </a:r>
            <a:endParaRPr/>
          </a:p>
        </p:txBody>
      </p:sp>
      <p:sp>
        <p:nvSpPr>
          <p:cNvPr id="1010" name="Google Shape;1010;p41"/>
          <p:cNvSpPr txBox="1"/>
          <p:nvPr>
            <p:ph idx="5" type="subTitle"/>
          </p:nvPr>
        </p:nvSpPr>
        <p:spPr>
          <a:xfrm>
            <a:off x="5961455" y="1855055"/>
            <a:ext cx="24693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excellent verbal and written skills, I can effectively convey complex messages to a variety of audiences”</a:t>
            </a:r>
            <a:endParaRPr/>
          </a:p>
        </p:txBody>
      </p:sp>
      <p:sp>
        <p:nvSpPr>
          <p:cNvPr id="1011" name="Google Shape;1011;p41"/>
          <p:cNvSpPr txBox="1"/>
          <p:nvPr>
            <p:ph idx="6" type="subTitle"/>
          </p:nvPr>
        </p:nvSpPr>
        <p:spPr>
          <a:xfrm>
            <a:off x="5961455" y="3689599"/>
            <a:ext cx="24693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is one of the essential part of my daily job, and I am sensitive towards different cultures”</a:t>
            </a:r>
            <a:endParaRPr/>
          </a:p>
        </p:txBody>
      </p:sp>
      <p:sp>
        <p:nvSpPr>
          <p:cNvPr id="1012" name="Google Shape;1012;p41"/>
          <p:cNvSpPr txBox="1"/>
          <p:nvPr>
            <p:ph idx="13" type="subTitle"/>
          </p:nvPr>
        </p:nvSpPr>
        <p:spPr>
          <a:xfrm>
            <a:off x="712900" y="3323407"/>
            <a:ext cx="2469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a:t>
            </a:r>
            <a:endParaRPr/>
          </a:p>
        </p:txBody>
      </p:sp>
      <p:sp>
        <p:nvSpPr>
          <p:cNvPr id="1013" name="Google Shape;1013;p41"/>
          <p:cNvSpPr txBox="1"/>
          <p:nvPr>
            <p:ph idx="14" type="subTitle"/>
          </p:nvPr>
        </p:nvSpPr>
        <p:spPr>
          <a:xfrm>
            <a:off x="3281976" y="3323404"/>
            <a:ext cx="2577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skill</a:t>
            </a:r>
            <a:endParaRPr/>
          </a:p>
        </p:txBody>
      </p:sp>
      <p:sp>
        <p:nvSpPr>
          <p:cNvPr id="1014" name="Google Shape;1014;p41"/>
          <p:cNvSpPr txBox="1"/>
          <p:nvPr>
            <p:ph idx="15" type="subTitle"/>
          </p:nvPr>
        </p:nvSpPr>
        <p:spPr>
          <a:xfrm>
            <a:off x="5961455" y="3323400"/>
            <a:ext cx="2469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 skills</a:t>
            </a:r>
            <a:endParaRPr/>
          </a:p>
        </p:txBody>
      </p:sp>
      <p:sp>
        <p:nvSpPr>
          <p:cNvPr id="1015" name="Google Shape;1015;p41"/>
          <p:cNvSpPr txBox="1"/>
          <p:nvPr/>
        </p:nvSpPr>
        <p:spPr>
          <a:xfrm>
            <a:off x="789100" y="1126280"/>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1</a:t>
            </a:r>
            <a:endParaRPr sz="2100">
              <a:solidFill>
                <a:schemeClr val="lt1"/>
              </a:solidFill>
              <a:latin typeface="Audiowide"/>
              <a:ea typeface="Audiowide"/>
              <a:cs typeface="Audiowide"/>
              <a:sym typeface="Audiowide"/>
            </a:endParaRPr>
          </a:p>
        </p:txBody>
      </p:sp>
      <p:sp>
        <p:nvSpPr>
          <p:cNvPr id="1016" name="Google Shape;1016;p41"/>
          <p:cNvSpPr txBox="1"/>
          <p:nvPr/>
        </p:nvSpPr>
        <p:spPr>
          <a:xfrm>
            <a:off x="3358176" y="1126280"/>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2</a:t>
            </a:r>
            <a:endParaRPr sz="2100">
              <a:solidFill>
                <a:schemeClr val="lt1"/>
              </a:solidFill>
              <a:latin typeface="Audiowide"/>
              <a:ea typeface="Audiowide"/>
              <a:cs typeface="Audiowide"/>
              <a:sym typeface="Audiowide"/>
            </a:endParaRPr>
          </a:p>
        </p:txBody>
      </p:sp>
      <p:sp>
        <p:nvSpPr>
          <p:cNvPr id="1017" name="Google Shape;1017;p41"/>
          <p:cNvSpPr txBox="1"/>
          <p:nvPr/>
        </p:nvSpPr>
        <p:spPr>
          <a:xfrm>
            <a:off x="6037655" y="1126280"/>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3</a:t>
            </a:r>
            <a:endParaRPr sz="2100">
              <a:solidFill>
                <a:schemeClr val="lt1"/>
              </a:solidFill>
              <a:latin typeface="Audiowide"/>
              <a:ea typeface="Audiowide"/>
              <a:cs typeface="Audiowide"/>
              <a:sym typeface="Audiowide"/>
            </a:endParaRPr>
          </a:p>
        </p:txBody>
      </p:sp>
      <p:sp>
        <p:nvSpPr>
          <p:cNvPr id="1018" name="Google Shape;1018;p41"/>
          <p:cNvSpPr txBox="1"/>
          <p:nvPr/>
        </p:nvSpPr>
        <p:spPr>
          <a:xfrm>
            <a:off x="789100" y="2957705"/>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4</a:t>
            </a:r>
            <a:endParaRPr sz="2100">
              <a:solidFill>
                <a:schemeClr val="lt1"/>
              </a:solidFill>
              <a:latin typeface="Audiowide"/>
              <a:ea typeface="Audiowide"/>
              <a:cs typeface="Audiowide"/>
              <a:sym typeface="Audiowide"/>
            </a:endParaRPr>
          </a:p>
        </p:txBody>
      </p:sp>
      <p:sp>
        <p:nvSpPr>
          <p:cNvPr id="1019" name="Google Shape;1019;p41"/>
          <p:cNvSpPr txBox="1"/>
          <p:nvPr/>
        </p:nvSpPr>
        <p:spPr>
          <a:xfrm>
            <a:off x="3358176" y="2957705"/>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5</a:t>
            </a:r>
            <a:endParaRPr sz="2100">
              <a:solidFill>
                <a:schemeClr val="lt1"/>
              </a:solidFill>
              <a:latin typeface="Audiowide"/>
              <a:ea typeface="Audiowide"/>
              <a:cs typeface="Audiowide"/>
              <a:sym typeface="Audiowide"/>
            </a:endParaRPr>
          </a:p>
        </p:txBody>
      </p:sp>
      <p:sp>
        <p:nvSpPr>
          <p:cNvPr id="1020" name="Google Shape;1020;p41"/>
          <p:cNvSpPr txBox="1"/>
          <p:nvPr/>
        </p:nvSpPr>
        <p:spPr>
          <a:xfrm>
            <a:off x="6037655" y="2957705"/>
            <a:ext cx="3657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udiowide"/>
                <a:ea typeface="Audiowide"/>
                <a:cs typeface="Audiowide"/>
                <a:sym typeface="Audiowide"/>
              </a:rPr>
              <a:t>6</a:t>
            </a:r>
            <a:endParaRPr sz="2100">
              <a:solidFill>
                <a:schemeClr val="lt1"/>
              </a:solidFill>
              <a:latin typeface="Audiowide"/>
              <a:ea typeface="Audiowide"/>
              <a:cs typeface="Audiowide"/>
              <a:sym typeface="Audiowide"/>
            </a:endParaRPr>
          </a:p>
        </p:txBody>
      </p:sp>
      <p:grpSp>
        <p:nvGrpSpPr>
          <p:cNvPr id="1021" name="Google Shape;1021;p41"/>
          <p:cNvGrpSpPr/>
          <p:nvPr/>
        </p:nvGrpSpPr>
        <p:grpSpPr>
          <a:xfrm>
            <a:off x="179976" y="559125"/>
            <a:ext cx="242923" cy="271327"/>
            <a:chOff x="328026" y="602125"/>
            <a:chExt cx="242923" cy="271327"/>
          </a:xfrm>
        </p:grpSpPr>
        <p:sp>
          <p:nvSpPr>
            <p:cNvPr id="1022" name="Google Shape;1022;p41"/>
            <p:cNvSpPr/>
            <p:nvPr/>
          </p:nvSpPr>
          <p:spPr>
            <a:xfrm flipH="1">
              <a:off x="436906" y="60212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1"/>
            <p:cNvSpPr/>
            <p:nvPr/>
          </p:nvSpPr>
          <p:spPr>
            <a:xfrm flipH="1">
              <a:off x="328026" y="78554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1"/>
            <p:cNvSpPr/>
            <p:nvPr/>
          </p:nvSpPr>
          <p:spPr>
            <a:xfrm flipH="1">
              <a:off x="521151" y="8294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41"/>
          <p:cNvGrpSpPr/>
          <p:nvPr/>
        </p:nvGrpSpPr>
        <p:grpSpPr>
          <a:xfrm>
            <a:off x="613756" y="149034"/>
            <a:ext cx="198937" cy="248225"/>
            <a:chOff x="4391681" y="1672309"/>
            <a:chExt cx="198937" cy="248225"/>
          </a:xfrm>
        </p:grpSpPr>
        <p:sp>
          <p:nvSpPr>
            <p:cNvPr id="1026" name="Google Shape;1026;p41"/>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2"/>
          <p:cNvSpPr txBox="1"/>
          <p:nvPr>
            <p:ph type="title"/>
          </p:nvPr>
        </p:nvSpPr>
        <p:spPr>
          <a:xfrm>
            <a:off x="1284000" y="1393700"/>
            <a:ext cx="6576000" cy="15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r>
              <a:rPr lang="en"/>
              <a:t>00</a:t>
            </a:r>
            <a:endParaRPr/>
          </a:p>
        </p:txBody>
      </p:sp>
      <p:sp>
        <p:nvSpPr>
          <p:cNvPr id="1035" name="Google Shape;1035;p42"/>
          <p:cNvSpPr txBox="1"/>
          <p:nvPr>
            <p:ph idx="1" type="subTitle"/>
          </p:nvPr>
        </p:nvSpPr>
        <p:spPr>
          <a:xfrm>
            <a:off x="1284000" y="296780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projects I have been working on</a:t>
            </a:r>
            <a:endParaRPr/>
          </a:p>
        </p:txBody>
      </p:sp>
      <p:grpSp>
        <p:nvGrpSpPr>
          <p:cNvPr id="1036" name="Google Shape;1036;p42"/>
          <p:cNvGrpSpPr/>
          <p:nvPr/>
        </p:nvGrpSpPr>
        <p:grpSpPr>
          <a:xfrm>
            <a:off x="-1137907" y="-1084549"/>
            <a:ext cx="2980848" cy="2842432"/>
            <a:chOff x="-1068075" y="-1084549"/>
            <a:chExt cx="2980848" cy="2842432"/>
          </a:xfrm>
        </p:grpSpPr>
        <p:sp>
          <p:nvSpPr>
            <p:cNvPr id="1037" name="Google Shape;1037;p42"/>
            <p:cNvSpPr/>
            <p:nvPr/>
          </p:nvSpPr>
          <p:spPr>
            <a:xfrm rot="-2014302">
              <a:off x="-751385" y="-590085"/>
              <a:ext cx="2347469" cy="1853503"/>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rot="-2014335">
              <a:off x="-531927" y="-377762"/>
              <a:ext cx="1809650" cy="1428855"/>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2"/>
          <p:cNvGrpSpPr/>
          <p:nvPr/>
        </p:nvGrpSpPr>
        <p:grpSpPr>
          <a:xfrm flipH="1">
            <a:off x="-1391447" y="3407545"/>
            <a:ext cx="4943745" cy="2842270"/>
            <a:chOff x="4334574" y="2925522"/>
            <a:chExt cx="6080867" cy="3496027"/>
          </a:xfrm>
        </p:grpSpPr>
        <p:sp>
          <p:nvSpPr>
            <p:cNvPr id="1040" name="Google Shape;1040;p42"/>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2"/>
          <p:cNvGrpSpPr/>
          <p:nvPr/>
        </p:nvGrpSpPr>
        <p:grpSpPr>
          <a:xfrm rot="10800000">
            <a:off x="7242585" y="3407384"/>
            <a:ext cx="2980848" cy="2842432"/>
            <a:chOff x="-1068075" y="-1084549"/>
            <a:chExt cx="2980848" cy="2842432"/>
          </a:xfrm>
        </p:grpSpPr>
        <p:sp>
          <p:nvSpPr>
            <p:cNvPr id="1043" name="Google Shape;1043;p42"/>
            <p:cNvSpPr/>
            <p:nvPr/>
          </p:nvSpPr>
          <p:spPr>
            <a:xfrm rot="-2014302">
              <a:off x="-751385" y="-590085"/>
              <a:ext cx="2347469" cy="1853503"/>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rot="-2014335">
              <a:off x="-531927" y="-377762"/>
              <a:ext cx="1809650" cy="1428855"/>
            </a:xfrm>
            <a:custGeom>
              <a:rect b="b" l="l" r="r" t="t"/>
              <a:pathLst>
                <a:path extrusionOk="0" h="22540" w="28547">
                  <a:moveTo>
                    <a:pt x="27880" y="15751"/>
                  </a:moveTo>
                  <a:cubicBezTo>
                    <a:pt x="28359" y="15467"/>
                    <a:pt x="28546" y="14842"/>
                    <a:pt x="28472" y="14292"/>
                  </a:cubicBezTo>
                  <a:cubicBezTo>
                    <a:pt x="28398" y="13741"/>
                    <a:pt x="28116" y="13244"/>
                    <a:pt x="27838" y="12763"/>
                  </a:cubicBezTo>
                  <a:cubicBezTo>
                    <a:pt x="26916" y="11158"/>
                    <a:pt x="25977" y="9534"/>
                    <a:pt x="24665" y="8227"/>
                  </a:cubicBezTo>
                  <a:cubicBezTo>
                    <a:pt x="22371" y="5940"/>
                    <a:pt x="18927" y="4573"/>
                    <a:pt x="17780" y="1543"/>
                  </a:cubicBezTo>
                  <a:cubicBezTo>
                    <a:pt x="17643" y="1182"/>
                    <a:pt x="17530" y="787"/>
                    <a:pt x="17234" y="539"/>
                  </a:cubicBezTo>
                  <a:cubicBezTo>
                    <a:pt x="16591" y="0"/>
                    <a:pt x="15631" y="505"/>
                    <a:pt x="14960" y="1007"/>
                  </a:cubicBezTo>
                  <a:cubicBezTo>
                    <a:pt x="12802" y="2621"/>
                    <a:pt x="10630" y="4249"/>
                    <a:pt x="8810" y="6236"/>
                  </a:cubicBezTo>
                  <a:cubicBezTo>
                    <a:pt x="6502" y="8752"/>
                    <a:pt x="4628" y="11639"/>
                    <a:pt x="2353" y="14195"/>
                  </a:cubicBezTo>
                  <a:cubicBezTo>
                    <a:pt x="798" y="15939"/>
                    <a:pt x="0" y="18818"/>
                    <a:pt x="1726" y="20754"/>
                  </a:cubicBezTo>
                  <a:cubicBezTo>
                    <a:pt x="3074" y="22267"/>
                    <a:pt x="5623" y="22505"/>
                    <a:pt x="7230" y="21270"/>
                  </a:cubicBezTo>
                  <a:cubicBezTo>
                    <a:pt x="8174" y="20544"/>
                    <a:pt x="8924" y="19348"/>
                    <a:pt x="10112" y="19288"/>
                  </a:cubicBezTo>
                  <a:cubicBezTo>
                    <a:pt x="10489" y="19269"/>
                    <a:pt x="10864" y="19376"/>
                    <a:pt x="11213" y="19519"/>
                  </a:cubicBezTo>
                  <a:cubicBezTo>
                    <a:pt x="12897" y="20213"/>
                    <a:pt x="14176" y="21760"/>
                    <a:pt x="15943" y="22193"/>
                  </a:cubicBezTo>
                  <a:cubicBezTo>
                    <a:pt x="17363" y="22540"/>
                    <a:pt x="18957" y="22047"/>
                    <a:pt x="19933" y="20958"/>
                  </a:cubicBezTo>
                  <a:cubicBezTo>
                    <a:pt x="20553" y="20268"/>
                    <a:pt x="20916" y="19392"/>
                    <a:pt x="21446" y="18631"/>
                  </a:cubicBezTo>
                  <a:cubicBezTo>
                    <a:pt x="22590" y="16993"/>
                    <a:pt x="24556" y="15959"/>
                    <a:pt x="26555" y="15946"/>
                  </a:cubicBezTo>
                  <a:cubicBezTo>
                    <a:pt x="27008" y="15941"/>
                    <a:pt x="27492" y="15980"/>
                    <a:pt x="27880" y="15751"/>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2"/>
          <p:cNvGrpSpPr/>
          <p:nvPr/>
        </p:nvGrpSpPr>
        <p:grpSpPr>
          <a:xfrm flipH="1" rot="10800000">
            <a:off x="5533228" y="-1084549"/>
            <a:ext cx="4943745" cy="2842270"/>
            <a:chOff x="4334574" y="2925522"/>
            <a:chExt cx="6080867" cy="3496027"/>
          </a:xfrm>
        </p:grpSpPr>
        <p:sp>
          <p:nvSpPr>
            <p:cNvPr id="1046" name="Google Shape;1046;p42"/>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42"/>
          <p:cNvGrpSpPr/>
          <p:nvPr/>
        </p:nvGrpSpPr>
        <p:grpSpPr>
          <a:xfrm rot="900048">
            <a:off x="6149641" y="4027052"/>
            <a:ext cx="2702140" cy="1153898"/>
            <a:chOff x="4784532" y="3213384"/>
            <a:chExt cx="1034464" cy="441749"/>
          </a:xfrm>
        </p:grpSpPr>
        <p:sp>
          <p:nvSpPr>
            <p:cNvPr id="1049" name="Google Shape;1049;p42"/>
            <p:cNvSpPr/>
            <p:nvPr/>
          </p:nvSpPr>
          <p:spPr>
            <a:xfrm>
              <a:off x="4784532" y="3213384"/>
              <a:ext cx="1034464" cy="441749"/>
            </a:xfrm>
            <a:custGeom>
              <a:rect b="b" l="l" r="r" t="t"/>
              <a:pathLst>
                <a:path extrusionOk="0" h="13823" w="32370">
                  <a:moveTo>
                    <a:pt x="31502" y="13549"/>
                  </a:moveTo>
                  <a:lnTo>
                    <a:pt x="988" y="13818"/>
                  </a:lnTo>
                  <a:cubicBezTo>
                    <a:pt x="507" y="13822"/>
                    <a:pt x="111" y="13436"/>
                    <a:pt x="109" y="12953"/>
                  </a:cubicBezTo>
                  <a:lnTo>
                    <a:pt x="2" y="1154"/>
                  </a:lnTo>
                  <a:cubicBezTo>
                    <a:pt x="0" y="671"/>
                    <a:pt x="386" y="278"/>
                    <a:pt x="867" y="273"/>
                  </a:cubicBezTo>
                  <a:lnTo>
                    <a:pt x="31382" y="3"/>
                  </a:lnTo>
                  <a:cubicBezTo>
                    <a:pt x="31863" y="0"/>
                    <a:pt x="32258" y="387"/>
                    <a:pt x="32260" y="868"/>
                  </a:cubicBezTo>
                  <a:lnTo>
                    <a:pt x="32367" y="12668"/>
                  </a:lnTo>
                  <a:cubicBezTo>
                    <a:pt x="32369" y="13149"/>
                    <a:pt x="31983" y="13545"/>
                    <a:pt x="31502" y="135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4798561" y="3347669"/>
              <a:ext cx="1007556" cy="307367"/>
            </a:xfrm>
            <a:custGeom>
              <a:rect b="b" l="l" r="r" t="t"/>
              <a:pathLst>
                <a:path extrusionOk="0" h="9618" w="31528">
                  <a:moveTo>
                    <a:pt x="30815" y="9350"/>
                  </a:moveTo>
                  <a:lnTo>
                    <a:pt x="796" y="9613"/>
                  </a:lnTo>
                  <a:cubicBezTo>
                    <a:pt x="401" y="9618"/>
                    <a:pt x="77" y="9299"/>
                    <a:pt x="75" y="8905"/>
                  </a:cubicBezTo>
                  <a:lnTo>
                    <a:pt x="5" y="991"/>
                  </a:lnTo>
                  <a:cubicBezTo>
                    <a:pt x="1" y="595"/>
                    <a:pt x="320" y="271"/>
                    <a:pt x="713" y="269"/>
                  </a:cubicBezTo>
                  <a:lnTo>
                    <a:pt x="30732" y="3"/>
                  </a:lnTo>
                  <a:cubicBezTo>
                    <a:pt x="31128" y="1"/>
                    <a:pt x="31451" y="318"/>
                    <a:pt x="31454" y="713"/>
                  </a:cubicBezTo>
                  <a:lnTo>
                    <a:pt x="31523" y="8626"/>
                  </a:lnTo>
                  <a:cubicBezTo>
                    <a:pt x="31528" y="9021"/>
                    <a:pt x="31211" y="9345"/>
                    <a:pt x="30815" y="9350"/>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4821634" y="3406822"/>
              <a:ext cx="81619" cy="224661"/>
            </a:xfrm>
            <a:custGeom>
              <a:rect b="b" l="l" r="r" t="t"/>
              <a:pathLst>
                <a:path extrusionOk="0" h="7030" w="2554">
                  <a:moveTo>
                    <a:pt x="2401" y="7011"/>
                  </a:moveTo>
                  <a:lnTo>
                    <a:pt x="215" y="7029"/>
                  </a:lnTo>
                  <a:cubicBezTo>
                    <a:pt x="132" y="7029"/>
                    <a:pt x="63" y="6962"/>
                    <a:pt x="60" y="6876"/>
                  </a:cubicBezTo>
                  <a:lnTo>
                    <a:pt x="2" y="176"/>
                  </a:lnTo>
                  <a:cubicBezTo>
                    <a:pt x="0" y="90"/>
                    <a:pt x="70" y="21"/>
                    <a:pt x="155" y="21"/>
                  </a:cubicBezTo>
                  <a:lnTo>
                    <a:pt x="2339" y="0"/>
                  </a:lnTo>
                  <a:cubicBezTo>
                    <a:pt x="2424" y="0"/>
                    <a:pt x="2493" y="70"/>
                    <a:pt x="2493" y="153"/>
                  </a:cubicBezTo>
                  <a:lnTo>
                    <a:pt x="2554" y="6856"/>
                  </a:lnTo>
                  <a:cubicBezTo>
                    <a:pt x="2554" y="6939"/>
                    <a:pt x="2487" y="7008"/>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4909645" y="3405991"/>
              <a:ext cx="81651" cy="224725"/>
            </a:xfrm>
            <a:custGeom>
              <a:rect b="b" l="l" r="r" t="t"/>
              <a:pathLst>
                <a:path extrusionOk="0" h="7032" w="2555">
                  <a:moveTo>
                    <a:pt x="2402" y="7011"/>
                  </a:moveTo>
                  <a:lnTo>
                    <a:pt x="216" y="7032"/>
                  </a:lnTo>
                  <a:cubicBezTo>
                    <a:pt x="130" y="7032"/>
                    <a:pt x="61" y="6963"/>
                    <a:pt x="61" y="6879"/>
                  </a:cubicBezTo>
                  <a:lnTo>
                    <a:pt x="1" y="176"/>
                  </a:lnTo>
                  <a:cubicBezTo>
                    <a:pt x="1" y="93"/>
                    <a:pt x="70" y="22"/>
                    <a:pt x="153" y="22"/>
                  </a:cubicBezTo>
                  <a:lnTo>
                    <a:pt x="2339" y="3"/>
                  </a:lnTo>
                  <a:cubicBezTo>
                    <a:pt x="2422" y="1"/>
                    <a:pt x="2494" y="70"/>
                    <a:pt x="2494" y="156"/>
                  </a:cubicBezTo>
                  <a:lnTo>
                    <a:pt x="2552" y="6856"/>
                  </a:lnTo>
                  <a:cubicBezTo>
                    <a:pt x="2554" y="6942"/>
                    <a:pt x="2485"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4997688" y="3405256"/>
              <a:ext cx="81556" cy="224661"/>
            </a:xfrm>
            <a:custGeom>
              <a:rect b="b" l="l" r="r" t="t"/>
              <a:pathLst>
                <a:path extrusionOk="0" h="7030" w="2552">
                  <a:moveTo>
                    <a:pt x="2186" y="7013"/>
                  </a:moveTo>
                  <a:lnTo>
                    <a:pt x="426" y="7027"/>
                  </a:lnTo>
                  <a:cubicBezTo>
                    <a:pt x="225" y="7029"/>
                    <a:pt x="58" y="6868"/>
                    <a:pt x="58" y="6666"/>
                  </a:cubicBezTo>
                  <a:lnTo>
                    <a:pt x="3" y="387"/>
                  </a:lnTo>
                  <a:cubicBezTo>
                    <a:pt x="1" y="186"/>
                    <a:pt x="162" y="19"/>
                    <a:pt x="364" y="19"/>
                  </a:cubicBezTo>
                  <a:lnTo>
                    <a:pt x="2126" y="3"/>
                  </a:lnTo>
                  <a:cubicBezTo>
                    <a:pt x="2327" y="1"/>
                    <a:pt x="2492" y="162"/>
                    <a:pt x="2494" y="366"/>
                  </a:cubicBezTo>
                  <a:lnTo>
                    <a:pt x="2549" y="6643"/>
                  </a:lnTo>
                  <a:cubicBezTo>
                    <a:pt x="2552" y="6844"/>
                    <a:pt x="2390" y="7011"/>
                    <a:pt x="2186" y="7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5085635" y="3404458"/>
              <a:ext cx="81651" cy="224725"/>
            </a:xfrm>
            <a:custGeom>
              <a:rect b="b" l="l" r="r" t="t"/>
              <a:pathLst>
                <a:path extrusionOk="0" h="7032" w="2555">
                  <a:moveTo>
                    <a:pt x="2402" y="7011"/>
                  </a:moveTo>
                  <a:lnTo>
                    <a:pt x="216" y="7031"/>
                  </a:lnTo>
                  <a:cubicBezTo>
                    <a:pt x="133" y="7031"/>
                    <a:pt x="61" y="6962"/>
                    <a:pt x="61" y="6879"/>
                  </a:cubicBezTo>
                  <a:lnTo>
                    <a:pt x="3" y="176"/>
                  </a:lnTo>
                  <a:cubicBezTo>
                    <a:pt x="1" y="90"/>
                    <a:pt x="70" y="21"/>
                    <a:pt x="156" y="21"/>
                  </a:cubicBezTo>
                  <a:lnTo>
                    <a:pt x="2339" y="2"/>
                  </a:lnTo>
                  <a:cubicBezTo>
                    <a:pt x="2425" y="0"/>
                    <a:pt x="2494" y="70"/>
                    <a:pt x="2494" y="155"/>
                  </a:cubicBezTo>
                  <a:lnTo>
                    <a:pt x="2554" y="6856"/>
                  </a:lnTo>
                  <a:cubicBezTo>
                    <a:pt x="2554" y="6941"/>
                    <a:pt x="2485"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5173678" y="3403722"/>
              <a:ext cx="81619" cy="224725"/>
            </a:xfrm>
            <a:custGeom>
              <a:rect b="b" l="l" r="r" t="t"/>
              <a:pathLst>
                <a:path extrusionOk="0" h="7032" w="2554">
                  <a:moveTo>
                    <a:pt x="2399" y="7010"/>
                  </a:moveTo>
                  <a:lnTo>
                    <a:pt x="216" y="7029"/>
                  </a:lnTo>
                  <a:cubicBezTo>
                    <a:pt x="130" y="7031"/>
                    <a:pt x="61" y="6962"/>
                    <a:pt x="61" y="6876"/>
                  </a:cubicBezTo>
                  <a:lnTo>
                    <a:pt x="1" y="176"/>
                  </a:lnTo>
                  <a:cubicBezTo>
                    <a:pt x="1" y="90"/>
                    <a:pt x="68" y="21"/>
                    <a:pt x="153" y="21"/>
                  </a:cubicBezTo>
                  <a:lnTo>
                    <a:pt x="2337" y="0"/>
                  </a:lnTo>
                  <a:cubicBezTo>
                    <a:pt x="2422" y="0"/>
                    <a:pt x="2492" y="69"/>
                    <a:pt x="2494" y="153"/>
                  </a:cubicBezTo>
                  <a:lnTo>
                    <a:pt x="2552" y="6855"/>
                  </a:lnTo>
                  <a:cubicBezTo>
                    <a:pt x="2554" y="6939"/>
                    <a:pt x="2485" y="7008"/>
                    <a:pt x="2399" y="701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5261625" y="3402892"/>
              <a:ext cx="81651" cy="224725"/>
            </a:xfrm>
            <a:custGeom>
              <a:rect b="b" l="l" r="r" t="t"/>
              <a:pathLst>
                <a:path extrusionOk="0" h="7032" w="2555">
                  <a:moveTo>
                    <a:pt x="2402" y="7011"/>
                  </a:moveTo>
                  <a:lnTo>
                    <a:pt x="216" y="7032"/>
                  </a:lnTo>
                  <a:cubicBezTo>
                    <a:pt x="133" y="7032"/>
                    <a:pt x="63" y="6962"/>
                    <a:pt x="61" y="6879"/>
                  </a:cubicBezTo>
                  <a:lnTo>
                    <a:pt x="3" y="176"/>
                  </a:lnTo>
                  <a:cubicBezTo>
                    <a:pt x="1" y="91"/>
                    <a:pt x="70" y="21"/>
                    <a:pt x="156" y="21"/>
                  </a:cubicBezTo>
                  <a:lnTo>
                    <a:pt x="2339" y="3"/>
                  </a:lnTo>
                  <a:cubicBezTo>
                    <a:pt x="2425" y="1"/>
                    <a:pt x="2494" y="70"/>
                    <a:pt x="2494" y="156"/>
                  </a:cubicBezTo>
                  <a:lnTo>
                    <a:pt x="2554" y="6856"/>
                  </a:lnTo>
                  <a:cubicBezTo>
                    <a:pt x="2554" y="6942"/>
                    <a:pt x="2487"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5349668" y="3402157"/>
              <a:ext cx="81556" cy="224661"/>
            </a:xfrm>
            <a:custGeom>
              <a:rect b="b" l="l" r="r" t="t"/>
              <a:pathLst>
                <a:path extrusionOk="0" h="7030" w="2552">
                  <a:moveTo>
                    <a:pt x="2189" y="7013"/>
                  </a:moveTo>
                  <a:lnTo>
                    <a:pt x="428" y="7027"/>
                  </a:lnTo>
                  <a:cubicBezTo>
                    <a:pt x="225" y="7029"/>
                    <a:pt x="61" y="6867"/>
                    <a:pt x="58" y="6666"/>
                  </a:cubicBezTo>
                  <a:lnTo>
                    <a:pt x="3" y="387"/>
                  </a:lnTo>
                  <a:cubicBezTo>
                    <a:pt x="1" y="185"/>
                    <a:pt x="162" y="21"/>
                    <a:pt x="366" y="19"/>
                  </a:cubicBezTo>
                  <a:lnTo>
                    <a:pt x="2126" y="3"/>
                  </a:lnTo>
                  <a:cubicBezTo>
                    <a:pt x="2327" y="0"/>
                    <a:pt x="2494" y="162"/>
                    <a:pt x="2494" y="366"/>
                  </a:cubicBezTo>
                  <a:lnTo>
                    <a:pt x="2549" y="6643"/>
                  </a:lnTo>
                  <a:cubicBezTo>
                    <a:pt x="2552" y="6844"/>
                    <a:pt x="2390" y="7011"/>
                    <a:pt x="2189" y="7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5437615" y="3401326"/>
              <a:ext cx="81651" cy="224757"/>
            </a:xfrm>
            <a:custGeom>
              <a:rect b="b" l="l" r="r" t="t"/>
              <a:pathLst>
                <a:path extrusionOk="0" h="7033" w="2555">
                  <a:moveTo>
                    <a:pt x="2402" y="7011"/>
                  </a:moveTo>
                  <a:lnTo>
                    <a:pt x="218" y="7030"/>
                  </a:lnTo>
                  <a:cubicBezTo>
                    <a:pt x="133" y="7032"/>
                    <a:pt x="63" y="6963"/>
                    <a:pt x="61" y="6880"/>
                  </a:cubicBezTo>
                  <a:lnTo>
                    <a:pt x="3" y="177"/>
                  </a:lnTo>
                  <a:cubicBezTo>
                    <a:pt x="1" y="91"/>
                    <a:pt x="70" y="22"/>
                    <a:pt x="156" y="22"/>
                  </a:cubicBezTo>
                  <a:lnTo>
                    <a:pt x="2339" y="3"/>
                  </a:lnTo>
                  <a:cubicBezTo>
                    <a:pt x="2425" y="1"/>
                    <a:pt x="2494" y="70"/>
                    <a:pt x="2494" y="156"/>
                  </a:cubicBezTo>
                  <a:lnTo>
                    <a:pt x="2554" y="6856"/>
                  </a:lnTo>
                  <a:cubicBezTo>
                    <a:pt x="2554" y="6942"/>
                    <a:pt x="2487" y="7011"/>
                    <a:pt x="2402"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5525658" y="3400591"/>
              <a:ext cx="81651" cy="224661"/>
            </a:xfrm>
            <a:custGeom>
              <a:rect b="b" l="l" r="r" t="t"/>
              <a:pathLst>
                <a:path extrusionOk="0" h="7030" w="2555">
                  <a:moveTo>
                    <a:pt x="2401" y="7011"/>
                  </a:moveTo>
                  <a:lnTo>
                    <a:pt x="216" y="7030"/>
                  </a:lnTo>
                  <a:cubicBezTo>
                    <a:pt x="130" y="7030"/>
                    <a:pt x="61" y="6963"/>
                    <a:pt x="61" y="6877"/>
                  </a:cubicBezTo>
                  <a:lnTo>
                    <a:pt x="1" y="177"/>
                  </a:lnTo>
                  <a:cubicBezTo>
                    <a:pt x="1" y="91"/>
                    <a:pt x="70" y="22"/>
                    <a:pt x="153" y="22"/>
                  </a:cubicBezTo>
                  <a:lnTo>
                    <a:pt x="2339" y="1"/>
                  </a:lnTo>
                  <a:cubicBezTo>
                    <a:pt x="2422" y="1"/>
                    <a:pt x="2494" y="68"/>
                    <a:pt x="2494" y="154"/>
                  </a:cubicBezTo>
                  <a:lnTo>
                    <a:pt x="2554" y="6856"/>
                  </a:lnTo>
                  <a:cubicBezTo>
                    <a:pt x="2554" y="6940"/>
                    <a:pt x="2485" y="7009"/>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5613701" y="3399792"/>
              <a:ext cx="81556" cy="224725"/>
            </a:xfrm>
            <a:custGeom>
              <a:rect b="b" l="l" r="r" t="t"/>
              <a:pathLst>
                <a:path extrusionOk="0" h="7032" w="2552">
                  <a:moveTo>
                    <a:pt x="2399" y="7011"/>
                  </a:moveTo>
                  <a:lnTo>
                    <a:pt x="215" y="7032"/>
                  </a:lnTo>
                  <a:cubicBezTo>
                    <a:pt x="130" y="7032"/>
                    <a:pt x="60" y="6962"/>
                    <a:pt x="60" y="6879"/>
                  </a:cubicBezTo>
                  <a:lnTo>
                    <a:pt x="0" y="176"/>
                  </a:lnTo>
                  <a:cubicBezTo>
                    <a:pt x="0" y="91"/>
                    <a:pt x="67" y="21"/>
                    <a:pt x="153" y="21"/>
                  </a:cubicBezTo>
                  <a:lnTo>
                    <a:pt x="2336" y="3"/>
                  </a:lnTo>
                  <a:cubicBezTo>
                    <a:pt x="2422" y="0"/>
                    <a:pt x="2491" y="70"/>
                    <a:pt x="2491" y="155"/>
                  </a:cubicBezTo>
                  <a:lnTo>
                    <a:pt x="2551" y="6856"/>
                  </a:lnTo>
                  <a:cubicBezTo>
                    <a:pt x="2551" y="6941"/>
                    <a:pt x="2484" y="7011"/>
                    <a:pt x="2399"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5701648" y="3399057"/>
              <a:ext cx="81651" cy="224661"/>
            </a:xfrm>
            <a:custGeom>
              <a:rect b="b" l="l" r="r" t="t"/>
              <a:pathLst>
                <a:path extrusionOk="0" h="7030" w="2555">
                  <a:moveTo>
                    <a:pt x="2401" y="7011"/>
                  </a:moveTo>
                  <a:lnTo>
                    <a:pt x="216" y="7029"/>
                  </a:lnTo>
                  <a:cubicBezTo>
                    <a:pt x="132" y="7029"/>
                    <a:pt x="61" y="6962"/>
                    <a:pt x="61" y="6877"/>
                  </a:cubicBezTo>
                  <a:lnTo>
                    <a:pt x="1" y="176"/>
                  </a:lnTo>
                  <a:cubicBezTo>
                    <a:pt x="1" y="90"/>
                    <a:pt x="70" y="21"/>
                    <a:pt x="153" y="21"/>
                  </a:cubicBezTo>
                  <a:lnTo>
                    <a:pt x="2339" y="0"/>
                  </a:lnTo>
                  <a:cubicBezTo>
                    <a:pt x="2425" y="0"/>
                    <a:pt x="2494" y="67"/>
                    <a:pt x="2494" y="153"/>
                  </a:cubicBezTo>
                  <a:lnTo>
                    <a:pt x="2554" y="6856"/>
                  </a:lnTo>
                  <a:cubicBezTo>
                    <a:pt x="2554" y="6939"/>
                    <a:pt x="2485" y="7008"/>
                    <a:pt x="2401" y="701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4974391" y="3405768"/>
              <a:ext cx="40394" cy="140102"/>
            </a:xfrm>
            <a:custGeom>
              <a:rect b="b" l="l" r="r" t="t"/>
              <a:pathLst>
                <a:path extrusionOk="0" h="4384" w="1264">
                  <a:moveTo>
                    <a:pt x="1264" y="4372"/>
                  </a:moveTo>
                  <a:lnTo>
                    <a:pt x="40" y="4384"/>
                  </a:lnTo>
                  <a:lnTo>
                    <a:pt x="1" y="12"/>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4886867" y="3411499"/>
              <a:ext cx="40394" cy="140006"/>
            </a:xfrm>
            <a:custGeom>
              <a:rect b="b" l="l" r="r" t="t"/>
              <a:pathLst>
                <a:path extrusionOk="0" h="4381" w="1264">
                  <a:moveTo>
                    <a:pt x="1263" y="4372"/>
                  </a:moveTo>
                  <a:lnTo>
                    <a:pt x="40" y="4381"/>
                  </a:lnTo>
                  <a:lnTo>
                    <a:pt x="0" y="9"/>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a:off x="5149870" y="3404234"/>
              <a:ext cx="40330" cy="140102"/>
            </a:xfrm>
            <a:custGeom>
              <a:rect b="b" l="l" r="r" t="t"/>
              <a:pathLst>
                <a:path extrusionOk="0" h="4384" w="1262">
                  <a:moveTo>
                    <a:pt x="1261" y="4372"/>
                  </a:moveTo>
                  <a:lnTo>
                    <a:pt x="38" y="4383"/>
                  </a:lnTo>
                  <a:lnTo>
                    <a:pt x="1" y="12"/>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5061923" y="3405033"/>
              <a:ext cx="40394" cy="140102"/>
            </a:xfrm>
            <a:custGeom>
              <a:rect b="b" l="l" r="r" t="t"/>
              <a:pathLst>
                <a:path extrusionOk="0" h="4384" w="1264">
                  <a:moveTo>
                    <a:pt x="1263" y="4372"/>
                  </a:moveTo>
                  <a:lnTo>
                    <a:pt x="40" y="4384"/>
                  </a:lnTo>
                  <a:lnTo>
                    <a:pt x="0" y="10"/>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5326915" y="3402668"/>
              <a:ext cx="40298" cy="140102"/>
            </a:xfrm>
            <a:custGeom>
              <a:rect b="b" l="l" r="r" t="t"/>
              <a:pathLst>
                <a:path extrusionOk="0" h="4384" w="1261">
                  <a:moveTo>
                    <a:pt x="1261" y="4372"/>
                  </a:moveTo>
                  <a:lnTo>
                    <a:pt x="37" y="4384"/>
                  </a:lnTo>
                  <a:lnTo>
                    <a:pt x="0" y="12"/>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5238936" y="3403499"/>
              <a:ext cx="40394" cy="140006"/>
            </a:xfrm>
            <a:custGeom>
              <a:rect b="b" l="l" r="r" t="t"/>
              <a:pathLst>
                <a:path extrusionOk="0" h="4381" w="1264">
                  <a:moveTo>
                    <a:pt x="1264" y="4371"/>
                  </a:moveTo>
                  <a:lnTo>
                    <a:pt x="40" y="4381"/>
                  </a:lnTo>
                  <a:lnTo>
                    <a:pt x="1" y="9"/>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5503128" y="3401134"/>
              <a:ext cx="40298" cy="140070"/>
            </a:xfrm>
            <a:custGeom>
              <a:rect b="b" l="l" r="r" t="t"/>
              <a:pathLst>
                <a:path extrusionOk="0" h="4383" w="1261">
                  <a:moveTo>
                    <a:pt x="1261" y="4371"/>
                  </a:moveTo>
                  <a:lnTo>
                    <a:pt x="39" y="4383"/>
                  </a:lnTo>
                  <a:lnTo>
                    <a:pt x="0" y="12"/>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5415245" y="3401933"/>
              <a:ext cx="40298" cy="140038"/>
            </a:xfrm>
            <a:custGeom>
              <a:rect b="b" l="l" r="r" t="t"/>
              <a:pathLst>
                <a:path extrusionOk="0" h="4382" w="1261">
                  <a:moveTo>
                    <a:pt x="1261" y="4372"/>
                  </a:moveTo>
                  <a:lnTo>
                    <a:pt x="37" y="4381"/>
                  </a:lnTo>
                  <a:lnTo>
                    <a:pt x="0" y="10"/>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5679342" y="3399568"/>
              <a:ext cx="40362" cy="140102"/>
            </a:xfrm>
            <a:custGeom>
              <a:rect b="b" l="l" r="r" t="t"/>
              <a:pathLst>
                <a:path extrusionOk="0" h="4384" w="1263">
                  <a:moveTo>
                    <a:pt x="1263" y="4372"/>
                  </a:moveTo>
                  <a:lnTo>
                    <a:pt x="39" y="4383"/>
                  </a:lnTo>
                  <a:lnTo>
                    <a:pt x="0" y="12"/>
                  </a:lnTo>
                  <a:lnTo>
                    <a:pt x="1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5591459" y="3400367"/>
              <a:ext cx="40298" cy="140038"/>
            </a:xfrm>
            <a:custGeom>
              <a:rect b="b" l="l" r="r" t="t"/>
              <a:pathLst>
                <a:path extrusionOk="0" h="4382" w="1261">
                  <a:moveTo>
                    <a:pt x="1261" y="4372"/>
                  </a:moveTo>
                  <a:lnTo>
                    <a:pt x="37" y="4382"/>
                  </a:lnTo>
                  <a:lnTo>
                    <a:pt x="0" y="10"/>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4813485" y="3239972"/>
              <a:ext cx="345237" cy="96128"/>
            </a:xfrm>
            <a:custGeom>
              <a:rect b="b" l="l" r="r" t="t"/>
              <a:pathLst>
                <a:path extrusionOk="0" h="3008" w="10803">
                  <a:moveTo>
                    <a:pt x="10598" y="2915"/>
                  </a:moveTo>
                  <a:lnTo>
                    <a:pt x="232" y="3008"/>
                  </a:lnTo>
                  <a:cubicBezTo>
                    <a:pt x="119" y="3008"/>
                    <a:pt x="26" y="2915"/>
                    <a:pt x="24" y="2802"/>
                  </a:cubicBezTo>
                  <a:lnTo>
                    <a:pt x="3" y="299"/>
                  </a:lnTo>
                  <a:cubicBezTo>
                    <a:pt x="1" y="186"/>
                    <a:pt x="93" y="93"/>
                    <a:pt x="207" y="93"/>
                  </a:cubicBezTo>
                  <a:lnTo>
                    <a:pt x="10573" y="1"/>
                  </a:lnTo>
                  <a:cubicBezTo>
                    <a:pt x="10686" y="1"/>
                    <a:pt x="10779" y="91"/>
                    <a:pt x="10779" y="204"/>
                  </a:cubicBezTo>
                  <a:lnTo>
                    <a:pt x="10802" y="2707"/>
                  </a:lnTo>
                  <a:cubicBezTo>
                    <a:pt x="10802" y="2820"/>
                    <a:pt x="10712" y="2913"/>
                    <a:pt x="10598" y="291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5709797" y="3249016"/>
              <a:ext cx="70147" cy="70243"/>
            </a:xfrm>
            <a:custGeom>
              <a:rect b="b" l="l" r="r" t="t"/>
              <a:pathLst>
                <a:path extrusionOk="0" h="2198" w="2195">
                  <a:moveTo>
                    <a:pt x="2190" y="1089"/>
                  </a:moveTo>
                  <a:cubicBezTo>
                    <a:pt x="2195" y="1693"/>
                    <a:pt x="1709" y="2186"/>
                    <a:pt x="1106" y="2190"/>
                  </a:cubicBezTo>
                  <a:cubicBezTo>
                    <a:pt x="502" y="2197"/>
                    <a:pt x="9" y="1712"/>
                    <a:pt x="5" y="1108"/>
                  </a:cubicBezTo>
                  <a:cubicBezTo>
                    <a:pt x="0" y="504"/>
                    <a:pt x="483" y="12"/>
                    <a:pt x="1087" y="5"/>
                  </a:cubicBezTo>
                  <a:cubicBezTo>
                    <a:pt x="1691" y="0"/>
                    <a:pt x="2183" y="486"/>
                    <a:pt x="2190"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4838923" y="3276500"/>
              <a:ext cx="25470" cy="25470"/>
            </a:xfrm>
            <a:custGeom>
              <a:rect b="b" l="l" r="r" t="t"/>
              <a:pathLst>
                <a:path extrusionOk="0" h="797" w="797">
                  <a:moveTo>
                    <a:pt x="794" y="394"/>
                  </a:moveTo>
                  <a:cubicBezTo>
                    <a:pt x="796" y="613"/>
                    <a:pt x="620" y="792"/>
                    <a:pt x="401" y="794"/>
                  </a:cubicBezTo>
                  <a:cubicBezTo>
                    <a:pt x="183" y="796"/>
                    <a:pt x="3" y="620"/>
                    <a:pt x="3" y="401"/>
                  </a:cubicBezTo>
                  <a:cubicBezTo>
                    <a:pt x="0" y="183"/>
                    <a:pt x="176" y="3"/>
                    <a:pt x="394" y="3"/>
                  </a:cubicBezTo>
                  <a:cubicBezTo>
                    <a:pt x="613" y="1"/>
                    <a:pt x="791" y="176"/>
                    <a:pt x="794"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4882833" y="3276116"/>
              <a:ext cx="25438" cy="25470"/>
            </a:xfrm>
            <a:custGeom>
              <a:rect b="b" l="l" r="r" t="t"/>
              <a:pathLst>
                <a:path extrusionOk="0" h="797" w="796">
                  <a:moveTo>
                    <a:pt x="796" y="394"/>
                  </a:moveTo>
                  <a:cubicBezTo>
                    <a:pt x="796" y="612"/>
                    <a:pt x="620" y="792"/>
                    <a:pt x="403" y="794"/>
                  </a:cubicBezTo>
                  <a:cubicBezTo>
                    <a:pt x="183" y="797"/>
                    <a:pt x="5" y="618"/>
                    <a:pt x="3" y="401"/>
                  </a:cubicBezTo>
                  <a:cubicBezTo>
                    <a:pt x="0" y="181"/>
                    <a:pt x="176" y="3"/>
                    <a:pt x="396" y="1"/>
                  </a:cubicBezTo>
                  <a:cubicBezTo>
                    <a:pt x="613" y="1"/>
                    <a:pt x="794" y="177"/>
                    <a:pt x="796"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4926807" y="3275701"/>
              <a:ext cx="25470" cy="25438"/>
            </a:xfrm>
            <a:custGeom>
              <a:rect b="b" l="l" r="r" t="t"/>
              <a:pathLst>
                <a:path extrusionOk="0" h="796" w="797">
                  <a:moveTo>
                    <a:pt x="794" y="396"/>
                  </a:moveTo>
                  <a:cubicBezTo>
                    <a:pt x="796" y="613"/>
                    <a:pt x="620" y="791"/>
                    <a:pt x="403" y="793"/>
                  </a:cubicBezTo>
                  <a:cubicBezTo>
                    <a:pt x="183" y="796"/>
                    <a:pt x="5" y="620"/>
                    <a:pt x="3" y="403"/>
                  </a:cubicBezTo>
                  <a:cubicBezTo>
                    <a:pt x="0" y="183"/>
                    <a:pt x="176" y="5"/>
                    <a:pt x="396" y="2"/>
                  </a:cubicBezTo>
                  <a:cubicBezTo>
                    <a:pt x="613" y="0"/>
                    <a:pt x="791" y="176"/>
                    <a:pt x="794" y="3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4970780" y="3275317"/>
              <a:ext cx="25470" cy="25470"/>
            </a:xfrm>
            <a:custGeom>
              <a:rect b="b" l="l" r="r" t="t"/>
              <a:pathLst>
                <a:path extrusionOk="0" h="797" w="797">
                  <a:moveTo>
                    <a:pt x="794" y="394"/>
                  </a:moveTo>
                  <a:cubicBezTo>
                    <a:pt x="796" y="613"/>
                    <a:pt x="620" y="792"/>
                    <a:pt x="401" y="794"/>
                  </a:cubicBezTo>
                  <a:cubicBezTo>
                    <a:pt x="183" y="796"/>
                    <a:pt x="5" y="620"/>
                    <a:pt x="3" y="401"/>
                  </a:cubicBezTo>
                  <a:cubicBezTo>
                    <a:pt x="1" y="183"/>
                    <a:pt x="176" y="5"/>
                    <a:pt x="394" y="3"/>
                  </a:cubicBezTo>
                  <a:cubicBezTo>
                    <a:pt x="614" y="0"/>
                    <a:pt x="792" y="176"/>
                    <a:pt x="794"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5045657" y="3254769"/>
              <a:ext cx="10546" cy="10514"/>
            </a:xfrm>
            <a:custGeom>
              <a:rect b="b" l="l" r="r" t="t"/>
              <a:pathLst>
                <a:path extrusionOk="0" h="329" w="330">
                  <a:moveTo>
                    <a:pt x="327" y="162"/>
                  </a:moveTo>
                  <a:cubicBezTo>
                    <a:pt x="329" y="253"/>
                    <a:pt x="255" y="327"/>
                    <a:pt x="165" y="327"/>
                  </a:cubicBezTo>
                  <a:cubicBezTo>
                    <a:pt x="75" y="329"/>
                    <a:pt x="1" y="255"/>
                    <a:pt x="1" y="165"/>
                  </a:cubicBezTo>
                  <a:cubicBezTo>
                    <a:pt x="1" y="75"/>
                    <a:pt x="72" y="3"/>
                    <a:pt x="162" y="1"/>
                  </a:cubicBezTo>
                  <a:cubicBezTo>
                    <a:pt x="253" y="1"/>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5066141" y="3254545"/>
              <a:ext cx="10514" cy="10514"/>
            </a:xfrm>
            <a:custGeom>
              <a:rect b="b" l="l" r="r" t="t"/>
              <a:pathLst>
                <a:path extrusionOk="0" h="329" w="329">
                  <a:moveTo>
                    <a:pt x="326" y="165"/>
                  </a:moveTo>
                  <a:cubicBezTo>
                    <a:pt x="329" y="255"/>
                    <a:pt x="255" y="329"/>
                    <a:pt x="164" y="329"/>
                  </a:cubicBezTo>
                  <a:cubicBezTo>
                    <a:pt x="74" y="329"/>
                    <a:pt x="0" y="257"/>
                    <a:pt x="0" y="167"/>
                  </a:cubicBezTo>
                  <a:cubicBezTo>
                    <a:pt x="0" y="77"/>
                    <a:pt x="72" y="3"/>
                    <a:pt x="162" y="3"/>
                  </a:cubicBezTo>
                  <a:cubicBezTo>
                    <a:pt x="252" y="1"/>
                    <a:pt x="326" y="75"/>
                    <a:pt x="326"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5086594" y="3254385"/>
              <a:ext cx="10546" cy="10546"/>
            </a:xfrm>
            <a:custGeom>
              <a:rect b="b" l="l" r="r" t="t"/>
              <a:pathLst>
                <a:path extrusionOk="0" h="330" w="330">
                  <a:moveTo>
                    <a:pt x="327" y="163"/>
                  </a:moveTo>
                  <a:cubicBezTo>
                    <a:pt x="329" y="253"/>
                    <a:pt x="255" y="327"/>
                    <a:pt x="165" y="329"/>
                  </a:cubicBezTo>
                  <a:cubicBezTo>
                    <a:pt x="75" y="329"/>
                    <a:pt x="1" y="258"/>
                    <a:pt x="1" y="167"/>
                  </a:cubicBezTo>
                  <a:cubicBezTo>
                    <a:pt x="1" y="77"/>
                    <a:pt x="73" y="3"/>
                    <a:pt x="163" y="1"/>
                  </a:cubicBezTo>
                  <a:cubicBezTo>
                    <a:pt x="253" y="1"/>
                    <a:pt x="327" y="73"/>
                    <a:pt x="327"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5107079" y="3254257"/>
              <a:ext cx="10450" cy="10450"/>
            </a:xfrm>
            <a:custGeom>
              <a:rect b="b" l="l" r="r" t="t"/>
              <a:pathLst>
                <a:path extrusionOk="0" h="327" w="327">
                  <a:moveTo>
                    <a:pt x="327" y="162"/>
                  </a:moveTo>
                  <a:cubicBezTo>
                    <a:pt x="327" y="252"/>
                    <a:pt x="255" y="326"/>
                    <a:pt x="165" y="326"/>
                  </a:cubicBezTo>
                  <a:cubicBezTo>
                    <a:pt x="75" y="326"/>
                    <a:pt x="1" y="252"/>
                    <a:pt x="1" y="162"/>
                  </a:cubicBezTo>
                  <a:cubicBezTo>
                    <a:pt x="1" y="72"/>
                    <a:pt x="75" y="0"/>
                    <a:pt x="165" y="0"/>
                  </a:cubicBezTo>
                  <a:cubicBezTo>
                    <a:pt x="255" y="0"/>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5045816" y="3273751"/>
              <a:ext cx="10514" cy="10546"/>
            </a:xfrm>
            <a:custGeom>
              <a:rect b="b" l="l" r="r" t="t"/>
              <a:pathLst>
                <a:path extrusionOk="0" h="330" w="329">
                  <a:moveTo>
                    <a:pt x="329" y="163"/>
                  </a:moveTo>
                  <a:cubicBezTo>
                    <a:pt x="329" y="253"/>
                    <a:pt x="257" y="327"/>
                    <a:pt x="167" y="327"/>
                  </a:cubicBezTo>
                  <a:cubicBezTo>
                    <a:pt x="77" y="329"/>
                    <a:pt x="3" y="255"/>
                    <a:pt x="0" y="165"/>
                  </a:cubicBezTo>
                  <a:cubicBezTo>
                    <a:pt x="0" y="75"/>
                    <a:pt x="72" y="3"/>
                    <a:pt x="162" y="1"/>
                  </a:cubicBezTo>
                  <a:cubicBezTo>
                    <a:pt x="252" y="1"/>
                    <a:pt x="326" y="73"/>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5066269" y="3273528"/>
              <a:ext cx="10546" cy="10546"/>
            </a:xfrm>
            <a:custGeom>
              <a:rect b="b" l="l" r="r" t="t"/>
              <a:pathLst>
                <a:path extrusionOk="0" h="330" w="330">
                  <a:moveTo>
                    <a:pt x="329" y="165"/>
                  </a:moveTo>
                  <a:cubicBezTo>
                    <a:pt x="329" y="255"/>
                    <a:pt x="258" y="329"/>
                    <a:pt x="165" y="329"/>
                  </a:cubicBezTo>
                  <a:cubicBezTo>
                    <a:pt x="77" y="329"/>
                    <a:pt x="3" y="258"/>
                    <a:pt x="1" y="168"/>
                  </a:cubicBezTo>
                  <a:cubicBezTo>
                    <a:pt x="1" y="77"/>
                    <a:pt x="73" y="3"/>
                    <a:pt x="163" y="3"/>
                  </a:cubicBezTo>
                  <a:cubicBezTo>
                    <a:pt x="253" y="1"/>
                    <a:pt x="327" y="75"/>
                    <a:pt x="329"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5086754" y="3273400"/>
              <a:ext cx="10514" cy="10514"/>
            </a:xfrm>
            <a:custGeom>
              <a:rect b="b" l="l" r="r" t="t"/>
              <a:pathLst>
                <a:path extrusionOk="0" h="329" w="329">
                  <a:moveTo>
                    <a:pt x="329" y="162"/>
                  </a:moveTo>
                  <a:cubicBezTo>
                    <a:pt x="329" y="252"/>
                    <a:pt x="257" y="326"/>
                    <a:pt x="165" y="329"/>
                  </a:cubicBezTo>
                  <a:cubicBezTo>
                    <a:pt x="75" y="329"/>
                    <a:pt x="3" y="257"/>
                    <a:pt x="1" y="167"/>
                  </a:cubicBezTo>
                  <a:cubicBezTo>
                    <a:pt x="1" y="77"/>
                    <a:pt x="72" y="3"/>
                    <a:pt x="162" y="0"/>
                  </a:cubicBezTo>
                  <a:cubicBezTo>
                    <a:pt x="253" y="0"/>
                    <a:pt x="327"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5107239" y="3273240"/>
              <a:ext cx="10514" cy="10546"/>
            </a:xfrm>
            <a:custGeom>
              <a:rect b="b" l="l" r="r" t="t"/>
              <a:pathLst>
                <a:path extrusionOk="0" h="330" w="329">
                  <a:moveTo>
                    <a:pt x="329" y="163"/>
                  </a:moveTo>
                  <a:cubicBezTo>
                    <a:pt x="329" y="253"/>
                    <a:pt x="257" y="327"/>
                    <a:pt x="167" y="327"/>
                  </a:cubicBezTo>
                  <a:cubicBezTo>
                    <a:pt x="74" y="329"/>
                    <a:pt x="3" y="255"/>
                    <a:pt x="0" y="165"/>
                  </a:cubicBezTo>
                  <a:cubicBezTo>
                    <a:pt x="0" y="75"/>
                    <a:pt x="72" y="1"/>
                    <a:pt x="162" y="1"/>
                  </a:cubicBezTo>
                  <a:cubicBezTo>
                    <a:pt x="252" y="1"/>
                    <a:pt x="326"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5045944" y="3292766"/>
              <a:ext cx="10546" cy="10514"/>
            </a:xfrm>
            <a:custGeom>
              <a:rect b="b" l="l" r="r" t="t"/>
              <a:pathLst>
                <a:path extrusionOk="0" h="329" w="330">
                  <a:moveTo>
                    <a:pt x="329" y="162"/>
                  </a:moveTo>
                  <a:cubicBezTo>
                    <a:pt x="329" y="252"/>
                    <a:pt x="258" y="326"/>
                    <a:pt x="167" y="329"/>
                  </a:cubicBezTo>
                  <a:cubicBezTo>
                    <a:pt x="77" y="329"/>
                    <a:pt x="3" y="257"/>
                    <a:pt x="3" y="167"/>
                  </a:cubicBezTo>
                  <a:cubicBezTo>
                    <a:pt x="1" y="77"/>
                    <a:pt x="75" y="3"/>
                    <a:pt x="165" y="0"/>
                  </a:cubicBezTo>
                  <a:cubicBezTo>
                    <a:pt x="255" y="0"/>
                    <a:pt x="329"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5066429" y="3292606"/>
              <a:ext cx="10514" cy="10450"/>
            </a:xfrm>
            <a:custGeom>
              <a:rect b="b" l="l" r="r" t="t"/>
              <a:pathLst>
                <a:path extrusionOk="0" h="327" w="329">
                  <a:moveTo>
                    <a:pt x="329" y="163"/>
                  </a:moveTo>
                  <a:cubicBezTo>
                    <a:pt x="329" y="253"/>
                    <a:pt x="257" y="327"/>
                    <a:pt x="167" y="327"/>
                  </a:cubicBezTo>
                  <a:cubicBezTo>
                    <a:pt x="77" y="327"/>
                    <a:pt x="3" y="255"/>
                    <a:pt x="3" y="165"/>
                  </a:cubicBezTo>
                  <a:cubicBezTo>
                    <a:pt x="1" y="75"/>
                    <a:pt x="75" y="1"/>
                    <a:pt x="165" y="1"/>
                  </a:cubicBezTo>
                  <a:cubicBezTo>
                    <a:pt x="255" y="1"/>
                    <a:pt x="329"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5086914" y="3292383"/>
              <a:ext cx="10514" cy="10546"/>
            </a:xfrm>
            <a:custGeom>
              <a:rect b="b" l="l" r="r" t="t"/>
              <a:pathLst>
                <a:path extrusionOk="0" h="330" w="329">
                  <a:moveTo>
                    <a:pt x="329" y="163"/>
                  </a:moveTo>
                  <a:cubicBezTo>
                    <a:pt x="329" y="253"/>
                    <a:pt x="257" y="327"/>
                    <a:pt x="167" y="329"/>
                  </a:cubicBezTo>
                  <a:cubicBezTo>
                    <a:pt x="77" y="329"/>
                    <a:pt x="3" y="258"/>
                    <a:pt x="3" y="167"/>
                  </a:cubicBezTo>
                  <a:cubicBezTo>
                    <a:pt x="0" y="77"/>
                    <a:pt x="72" y="3"/>
                    <a:pt x="164" y="1"/>
                  </a:cubicBezTo>
                  <a:cubicBezTo>
                    <a:pt x="255" y="1"/>
                    <a:pt x="329" y="72"/>
                    <a:pt x="329"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5107366" y="3292255"/>
              <a:ext cx="10546" cy="10450"/>
            </a:xfrm>
            <a:custGeom>
              <a:rect b="b" l="l" r="r" t="t"/>
              <a:pathLst>
                <a:path extrusionOk="0" h="327" w="330">
                  <a:moveTo>
                    <a:pt x="329" y="162"/>
                  </a:moveTo>
                  <a:cubicBezTo>
                    <a:pt x="329" y="255"/>
                    <a:pt x="255" y="326"/>
                    <a:pt x="165" y="326"/>
                  </a:cubicBezTo>
                  <a:cubicBezTo>
                    <a:pt x="75" y="326"/>
                    <a:pt x="1" y="255"/>
                    <a:pt x="1" y="162"/>
                  </a:cubicBezTo>
                  <a:cubicBezTo>
                    <a:pt x="1" y="72"/>
                    <a:pt x="75" y="0"/>
                    <a:pt x="165" y="0"/>
                  </a:cubicBezTo>
                  <a:cubicBezTo>
                    <a:pt x="255" y="0"/>
                    <a:pt x="329" y="72"/>
                    <a:pt x="329"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5046168" y="3311749"/>
              <a:ext cx="10546" cy="10546"/>
            </a:xfrm>
            <a:custGeom>
              <a:rect b="b" l="l" r="r" t="t"/>
              <a:pathLst>
                <a:path extrusionOk="0" h="330" w="330">
                  <a:moveTo>
                    <a:pt x="327" y="163"/>
                  </a:moveTo>
                  <a:cubicBezTo>
                    <a:pt x="329" y="253"/>
                    <a:pt x="255" y="327"/>
                    <a:pt x="165" y="329"/>
                  </a:cubicBezTo>
                  <a:cubicBezTo>
                    <a:pt x="75" y="329"/>
                    <a:pt x="1" y="257"/>
                    <a:pt x="1" y="167"/>
                  </a:cubicBezTo>
                  <a:cubicBezTo>
                    <a:pt x="1" y="77"/>
                    <a:pt x="72" y="3"/>
                    <a:pt x="163" y="1"/>
                  </a:cubicBezTo>
                  <a:cubicBezTo>
                    <a:pt x="253" y="1"/>
                    <a:pt x="327" y="72"/>
                    <a:pt x="327" y="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5066653" y="3311621"/>
              <a:ext cx="10450" cy="10514"/>
            </a:xfrm>
            <a:custGeom>
              <a:rect b="b" l="l" r="r" t="t"/>
              <a:pathLst>
                <a:path extrusionOk="0" h="329" w="327">
                  <a:moveTo>
                    <a:pt x="327" y="162"/>
                  </a:moveTo>
                  <a:cubicBezTo>
                    <a:pt x="327" y="252"/>
                    <a:pt x="255" y="326"/>
                    <a:pt x="165" y="326"/>
                  </a:cubicBezTo>
                  <a:cubicBezTo>
                    <a:pt x="74" y="329"/>
                    <a:pt x="0" y="255"/>
                    <a:pt x="0" y="164"/>
                  </a:cubicBezTo>
                  <a:cubicBezTo>
                    <a:pt x="0" y="74"/>
                    <a:pt x="72" y="0"/>
                    <a:pt x="162" y="0"/>
                  </a:cubicBezTo>
                  <a:cubicBezTo>
                    <a:pt x="253" y="0"/>
                    <a:pt x="327" y="72"/>
                    <a:pt x="327"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5087137" y="3311397"/>
              <a:ext cx="10514" cy="10514"/>
            </a:xfrm>
            <a:custGeom>
              <a:rect b="b" l="l" r="r" t="t"/>
              <a:pathLst>
                <a:path extrusionOk="0" h="329" w="329">
                  <a:moveTo>
                    <a:pt x="326" y="162"/>
                  </a:moveTo>
                  <a:cubicBezTo>
                    <a:pt x="329" y="252"/>
                    <a:pt x="255" y="326"/>
                    <a:pt x="164" y="329"/>
                  </a:cubicBezTo>
                  <a:cubicBezTo>
                    <a:pt x="74" y="329"/>
                    <a:pt x="0" y="257"/>
                    <a:pt x="0" y="167"/>
                  </a:cubicBezTo>
                  <a:cubicBezTo>
                    <a:pt x="0" y="77"/>
                    <a:pt x="72" y="3"/>
                    <a:pt x="162" y="0"/>
                  </a:cubicBezTo>
                  <a:cubicBezTo>
                    <a:pt x="252" y="0"/>
                    <a:pt x="326" y="74"/>
                    <a:pt x="326" y="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5107590" y="3311237"/>
              <a:ext cx="10450" cy="10450"/>
            </a:xfrm>
            <a:custGeom>
              <a:rect b="b" l="l" r="r" t="t"/>
              <a:pathLst>
                <a:path extrusionOk="0" h="327" w="327">
                  <a:moveTo>
                    <a:pt x="327" y="165"/>
                  </a:moveTo>
                  <a:cubicBezTo>
                    <a:pt x="327" y="255"/>
                    <a:pt x="255" y="327"/>
                    <a:pt x="163" y="327"/>
                  </a:cubicBezTo>
                  <a:cubicBezTo>
                    <a:pt x="73" y="327"/>
                    <a:pt x="1" y="255"/>
                    <a:pt x="1" y="165"/>
                  </a:cubicBezTo>
                  <a:cubicBezTo>
                    <a:pt x="1" y="75"/>
                    <a:pt x="73" y="1"/>
                    <a:pt x="163" y="1"/>
                  </a:cubicBezTo>
                  <a:cubicBezTo>
                    <a:pt x="255" y="1"/>
                    <a:pt x="327" y="75"/>
                    <a:pt x="327" y="1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5591459" y="3253522"/>
              <a:ext cx="10514" cy="10514"/>
            </a:xfrm>
            <a:custGeom>
              <a:rect b="b" l="l" r="r" t="t"/>
              <a:pathLst>
                <a:path extrusionOk="0" h="329" w="329">
                  <a:moveTo>
                    <a:pt x="329" y="164"/>
                  </a:moveTo>
                  <a:cubicBezTo>
                    <a:pt x="329" y="255"/>
                    <a:pt x="257" y="326"/>
                    <a:pt x="167" y="329"/>
                  </a:cubicBezTo>
                  <a:cubicBezTo>
                    <a:pt x="76" y="329"/>
                    <a:pt x="2" y="257"/>
                    <a:pt x="2" y="167"/>
                  </a:cubicBezTo>
                  <a:cubicBezTo>
                    <a:pt x="0" y="77"/>
                    <a:pt x="74" y="3"/>
                    <a:pt x="164" y="3"/>
                  </a:cubicBezTo>
                  <a:cubicBezTo>
                    <a:pt x="254" y="0"/>
                    <a:pt x="329" y="74"/>
                    <a:pt x="329"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5611911" y="3253362"/>
              <a:ext cx="10546" cy="10514"/>
            </a:xfrm>
            <a:custGeom>
              <a:rect b="b" l="l" r="r" t="t"/>
              <a:pathLst>
                <a:path extrusionOk="0" h="329" w="330">
                  <a:moveTo>
                    <a:pt x="329" y="162"/>
                  </a:moveTo>
                  <a:cubicBezTo>
                    <a:pt x="329" y="253"/>
                    <a:pt x="257" y="327"/>
                    <a:pt x="167" y="327"/>
                  </a:cubicBezTo>
                  <a:cubicBezTo>
                    <a:pt x="77" y="329"/>
                    <a:pt x="3" y="255"/>
                    <a:pt x="3" y="165"/>
                  </a:cubicBezTo>
                  <a:cubicBezTo>
                    <a:pt x="1" y="75"/>
                    <a:pt x="75" y="1"/>
                    <a:pt x="165" y="1"/>
                  </a:cubicBezTo>
                  <a:cubicBezTo>
                    <a:pt x="255" y="1"/>
                    <a:pt x="329"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5632396" y="3253139"/>
              <a:ext cx="10514" cy="10546"/>
            </a:xfrm>
            <a:custGeom>
              <a:rect b="b" l="l" r="r" t="t"/>
              <a:pathLst>
                <a:path extrusionOk="0" h="330" w="329">
                  <a:moveTo>
                    <a:pt x="329" y="165"/>
                  </a:moveTo>
                  <a:cubicBezTo>
                    <a:pt x="329" y="255"/>
                    <a:pt x="257" y="327"/>
                    <a:pt x="167" y="329"/>
                  </a:cubicBezTo>
                  <a:cubicBezTo>
                    <a:pt x="77" y="329"/>
                    <a:pt x="3" y="257"/>
                    <a:pt x="3" y="167"/>
                  </a:cubicBezTo>
                  <a:cubicBezTo>
                    <a:pt x="0" y="77"/>
                    <a:pt x="74" y="3"/>
                    <a:pt x="165" y="3"/>
                  </a:cubicBezTo>
                  <a:cubicBezTo>
                    <a:pt x="255" y="1"/>
                    <a:pt x="329" y="75"/>
                    <a:pt x="329"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5652881" y="3253011"/>
              <a:ext cx="10514" cy="10514"/>
            </a:xfrm>
            <a:custGeom>
              <a:rect b="b" l="l" r="r" t="t"/>
              <a:pathLst>
                <a:path extrusionOk="0" h="329" w="329">
                  <a:moveTo>
                    <a:pt x="329" y="162"/>
                  </a:moveTo>
                  <a:cubicBezTo>
                    <a:pt x="329" y="252"/>
                    <a:pt x="257" y="326"/>
                    <a:pt x="167" y="326"/>
                  </a:cubicBezTo>
                  <a:cubicBezTo>
                    <a:pt x="76" y="328"/>
                    <a:pt x="2" y="254"/>
                    <a:pt x="2" y="164"/>
                  </a:cubicBezTo>
                  <a:cubicBezTo>
                    <a:pt x="0" y="74"/>
                    <a:pt x="74" y="2"/>
                    <a:pt x="164" y="0"/>
                  </a:cubicBezTo>
                  <a:cubicBezTo>
                    <a:pt x="255" y="0"/>
                    <a:pt x="329"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5591682" y="3272505"/>
              <a:ext cx="10450" cy="10546"/>
            </a:xfrm>
            <a:custGeom>
              <a:rect b="b" l="l" r="r" t="t"/>
              <a:pathLst>
                <a:path extrusionOk="0" h="330" w="327">
                  <a:moveTo>
                    <a:pt x="326" y="165"/>
                  </a:moveTo>
                  <a:cubicBezTo>
                    <a:pt x="326" y="255"/>
                    <a:pt x="254" y="329"/>
                    <a:pt x="162" y="329"/>
                  </a:cubicBezTo>
                  <a:cubicBezTo>
                    <a:pt x="72" y="329"/>
                    <a:pt x="0" y="255"/>
                    <a:pt x="0" y="165"/>
                  </a:cubicBezTo>
                  <a:cubicBezTo>
                    <a:pt x="0" y="75"/>
                    <a:pt x="72" y="1"/>
                    <a:pt x="162" y="1"/>
                  </a:cubicBezTo>
                  <a:cubicBezTo>
                    <a:pt x="254" y="1"/>
                    <a:pt x="326" y="75"/>
                    <a:pt x="326"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5612135" y="3272345"/>
              <a:ext cx="10546" cy="10546"/>
            </a:xfrm>
            <a:custGeom>
              <a:rect b="b" l="l" r="r" t="t"/>
              <a:pathLst>
                <a:path extrusionOk="0" h="330" w="330">
                  <a:moveTo>
                    <a:pt x="327" y="163"/>
                  </a:moveTo>
                  <a:cubicBezTo>
                    <a:pt x="329" y="253"/>
                    <a:pt x="255" y="327"/>
                    <a:pt x="165" y="327"/>
                  </a:cubicBezTo>
                  <a:cubicBezTo>
                    <a:pt x="75" y="329"/>
                    <a:pt x="1" y="255"/>
                    <a:pt x="1" y="165"/>
                  </a:cubicBezTo>
                  <a:cubicBezTo>
                    <a:pt x="1" y="75"/>
                    <a:pt x="72" y="3"/>
                    <a:pt x="163" y="1"/>
                  </a:cubicBezTo>
                  <a:cubicBezTo>
                    <a:pt x="253" y="1"/>
                    <a:pt x="327" y="73"/>
                    <a:pt x="327" y="163"/>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5632620" y="3272153"/>
              <a:ext cx="10514" cy="10514"/>
            </a:xfrm>
            <a:custGeom>
              <a:rect b="b" l="l" r="r" t="t"/>
              <a:pathLst>
                <a:path extrusionOk="0" h="329" w="329">
                  <a:moveTo>
                    <a:pt x="326" y="164"/>
                  </a:moveTo>
                  <a:cubicBezTo>
                    <a:pt x="329" y="254"/>
                    <a:pt x="255" y="328"/>
                    <a:pt x="165" y="328"/>
                  </a:cubicBezTo>
                  <a:cubicBezTo>
                    <a:pt x="74" y="328"/>
                    <a:pt x="0" y="257"/>
                    <a:pt x="0" y="167"/>
                  </a:cubicBezTo>
                  <a:cubicBezTo>
                    <a:pt x="0" y="76"/>
                    <a:pt x="72" y="2"/>
                    <a:pt x="162" y="2"/>
                  </a:cubicBezTo>
                  <a:cubicBezTo>
                    <a:pt x="252" y="0"/>
                    <a:pt x="326" y="74"/>
                    <a:pt x="326"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5653105" y="3271994"/>
              <a:ext cx="10450" cy="10450"/>
            </a:xfrm>
            <a:custGeom>
              <a:rect b="b" l="l" r="r" t="t"/>
              <a:pathLst>
                <a:path extrusionOk="0" h="327" w="327">
                  <a:moveTo>
                    <a:pt x="326" y="165"/>
                  </a:moveTo>
                  <a:cubicBezTo>
                    <a:pt x="326" y="255"/>
                    <a:pt x="254" y="327"/>
                    <a:pt x="162" y="327"/>
                  </a:cubicBezTo>
                  <a:cubicBezTo>
                    <a:pt x="72" y="327"/>
                    <a:pt x="0" y="255"/>
                    <a:pt x="0" y="165"/>
                  </a:cubicBezTo>
                  <a:cubicBezTo>
                    <a:pt x="0" y="74"/>
                    <a:pt x="72" y="0"/>
                    <a:pt x="162" y="0"/>
                  </a:cubicBezTo>
                  <a:cubicBezTo>
                    <a:pt x="254" y="0"/>
                    <a:pt x="326" y="74"/>
                    <a:pt x="326"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5591810" y="3291520"/>
              <a:ext cx="10546" cy="10514"/>
            </a:xfrm>
            <a:custGeom>
              <a:rect b="b" l="l" r="r" t="t"/>
              <a:pathLst>
                <a:path extrusionOk="0" h="329" w="330">
                  <a:moveTo>
                    <a:pt x="327" y="164"/>
                  </a:moveTo>
                  <a:cubicBezTo>
                    <a:pt x="329" y="254"/>
                    <a:pt x="255" y="328"/>
                    <a:pt x="165" y="328"/>
                  </a:cubicBezTo>
                  <a:cubicBezTo>
                    <a:pt x="75" y="328"/>
                    <a:pt x="1" y="257"/>
                    <a:pt x="1" y="167"/>
                  </a:cubicBezTo>
                  <a:cubicBezTo>
                    <a:pt x="1" y="76"/>
                    <a:pt x="72" y="2"/>
                    <a:pt x="163" y="2"/>
                  </a:cubicBezTo>
                  <a:cubicBezTo>
                    <a:pt x="253" y="0"/>
                    <a:pt x="327" y="74"/>
                    <a:pt x="327" y="164"/>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5612295" y="3291360"/>
              <a:ext cx="10514" cy="10514"/>
            </a:xfrm>
            <a:custGeom>
              <a:rect b="b" l="l" r="r" t="t"/>
              <a:pathLst>
                <a:path extrusionOk="0" h="329" w="329">
                  <a:moveTo>
                    <a:pt x="326" y="162"/>
                  </a:moveTo>
                  <a:cubicBezTo>
                    <a:pt x="329" y="253"/>
                    <a:pt x="255" y="327"/>
                    <a:pt x="165" y="327"/>
                  </a:cubicBezTo>
                  <a:cubicBezTo>
                    <a:pt x="74" y="329"/>
                    <a:pt x="3" y="255"/>
                    <a:pt x="0" y="165"/>
                  </a:cubicBezTo>
                  <a:cubicBezTo>
                    <a:pt x="0" y="74"/>
                    <a:pt x="72" y="3"/>
                    <a:pt x="162" y="0"/>
                  </a:cubicBezTo>
                  <a:cubicBezTo>
                    <a:pt x="252" y="0"/>
                    <a:pt x="326" y="72"/>
                    <a:pt x="326"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5632748" y="3291136"/>
              <a:ext cx="10546" cy="10514"/>
            </a:xfrm>
            <a:custGeom>
              <a:rect b="b" l="l" r="r" t="t"/>
              <a:pathLst>
                <a:path extrusionOk="0" h="329" w="330">
                  <a:moveTo>
                    <a:pt x="327" y="165"/>
                  </a:moveTo>
                  <a:cubicBezTo>
                    <a:pt x="329" y="255"/>
                    <a:pt x="255" y="329"/>
                    <a:pt x="165" y="329"/>
                  </a:cubicBezTo>
                  <a:cubicBezTo>
                    <a:pt x="75" y="329"/>
                    <a:pt x="3" y="257"/>
                    <a:pt x="1" y="167"/>
                  </a:cubicBezTo>
                  <a:cubicBezTo>
                    <a:pt x="1" y="77"/>
                    <a:pt x="73" y="3"/>
                    <a:pt x="163" y="3"/>
                  </a:cubicBezTo>
                  <a:cubicBezTo>
                    <a:pt x="253" y="0"/>
                    <a:pt x="327" y="74"/>
                    <a:pt x="327"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5653233" y="3290976"/>
              <a:ext cx="10450" cy="10546"/>
            </a:xfrm>
            <a:custGeom>
              <a:rect b="b" l="l" r="r" t="t"/>
              <a:pathLst>
                <a:path extrusionOk="0" h="330" w="327">
                  <a:moveTo>
                    <a:pt x="327" y="165"/>
                  </a:moveTo>
                  <a:cubicBezTo>
                    <a:pt x="327" y="255"/>
                    <a:pt x="255" y="329"/>
                    <a:pt x="165" y="329"/>
                  </a:cubicBezTo>
                  <a:cubicBezTo>
                    <a:pt x="75" y="329"/>
                    <a:pt x="1" y="255"/>
                    <a:pt x="1" y="165"/>
                  </a:cubicBezTo>
                  <a:cubicBezTo>
                    <a:pt x="1" y="75"/>
                    <a:pt x="75" y="1"/>
                    <a:pt x="165" y="1"/>
                  </a:cubicBezTo>
                  <a:cubicBezTo>
                    <a:pt x="255" y="1"/>
                    <a:pt x="327" y="75"/>
                    <a:pt x="327"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5591970" y="3310502"/>
              <a:ext cx="10514" cy="10514"/>
            </a:xfrm>
            <a:custGeom>
              <a:rect b="b" l="l" r="r" t="t"/>
              <a:pathLst>
                <a:path extrusionOk="0" h="329" w="329">
                  <a:moveTo>
                    <a:pt x="329" y="165"/>
                  </a:moveTo>
                  <a:cubicBezTo>
                    <a:pt x="329" y="255"/>
                    <a:pt x="257" y="327"/>
                    <a:pt x="167" y="329"/>
                  </a:cubicBezTo>
                  <a:cubicBezTo>
                    <a:pt x="77" y="329"/>
                    <a:pt x="3" y="257"/>
                    <a:pt x="0" y="167"/>
                  </a:cubicBezTo>
                  <a:cubicBezTo>
                    <a:pt x="0" y="77"/>
                    <a:pt x="72" y="3"/>
                    <a:pt x="162" y="3"/>
                  </a:cubicBezTo>
                  <a:cubicBezTo>
                    <a:pt x="252" y="0"/>
                    <a:pt x="326" y="74"/>
                    <a:pt x="329" y="16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5612423" y="3310343"/>
              <a:ext cx="10546" cy="10546"/>
            </a:xfrm>
            <a:custGeom>
              <a:rect b="b" l="l" r="r" t="t"/>
              <a:pathLst>
                <a:path extrusionOk="0" h="330" w="330">
                  <a:moveTo>
                    <a:pt x="329" y="163"/>
                  </a:moveTo>
                  <a:cubicBezTo>
                    <a:pt x="329" y="253"/>
                    <a:pt x="258" y="327"/>
                    <a:pt x="167" y="329"/>
                  </a:cubicBezTo>
                  <a:cubicBezTo>
                    <a:pt x="77" y="329"/>
                    <a:pt x="3" y="258"/>
                    <a:pt x="1" y="167"/>
                  </a:cubicBezTo>
                  <a:cubicBezTo>
                    <a:pt x="1" y="77"/>
                    <a:pt x="73" y="3"/>
                    <a:pt x="163" y="1"/>
                  </a:cubicBezTo>
                  <a:cubicBezTo>
                    <a:pt x="255" y="1"/>
                    <a:pt x="327" y="73"/>
                    <a:pt x="329" y="163"/>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5632908" y="3310215"/>
              <a:ext cx="10546" cy="10450"/>
            </a:xfrm>
            <a:custGeom>
              <a:rect b="b" l="l" r="r" t="t"/>
              <a:pathLst>
                <a:path extrusionOk="0" h="327" w="330">
                  <a:moveTo>
                    <a:pt x="329" y="162"/>
                  </a:moveTo>
                  <a:cubicBezTo>
                    <a:pt x="329" y="252"/>
                    <a:pt x="257" y="326"/>
                    <a:pt x="167" y="326"/>
                  </a:cubicBezTo>
                  <a:cubicBezTo>
                    <a:pt x="77" y="326"/>
                    <a:pt x="3" y="255"/>
                    <a:pt x="1" y="164"/>
                  </a:cubicBezTo>
                  <a:cubicBezTo>
                    <a:pt x="1" y="74"/>
                    <a:pt x="72" y="0"/>
                    <a:pt x="163" y="0"/>
                  </a:cubicBezTo>
                  <a:cubicBezTo>
                    <a:pt x="253" y="0"/>
                    <a:pt x="327"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5653392" y="3309991"/>
              <a:ext cx="10514" cy="10514"/>
            </a:xfrm>
            <a:custGeom>
              <a:rect b="b" l="l" r="r" t="t"/>
              <a:pathLst>
                <a:path extrusionOk="0" h="329" w="329">
                  <a:moveTo>
                    <a:pt x="329" y="162"/>
                  </a:moveTo>
                  <a:cubicBezTo>
                    <a:pt x="329" y="252"/>
                    <a:pt x="257" y="326"/>
                    <a:pt x="167" y="329"/>
                  </a:cubicBezTo>
                  <a:cubicBezTo>
                    <a:pt x="77" y="329"/>
                    <a:pt x="3" y="257"/>
                    <a:pt x="0" y="167"/>
                  </a:cubicBezTo>
                  <a:cubicBezTo>
                    <a:pt x="0" y="77"/>
                    <a:pt x="72" y="3"/>
                    <a:pt x="162" y="0"/>
                  </a:cubicBezTo>
                  <a:cubicBezTo>
                    <a:pt x="252" y="0"/>
                    <a:pt x="326" y="72"/>
                    <a:pt x="329" y="16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2"/>
          <p:cNvGrpSpPr/>
          <p:nvPr/>
        </p:nvGrpSpPr>
        <p:grpSpPr>
          <a:xfrm rot="210688">
            <a:off x="176687" y="1149277"/>
            <a:ext cx="1531256" cy="4455693"/>
            <a:chOff x="4746196" y="767085"/>
            <a:chExt cx="1197791" cy="3485366"/>
          </a:xfrm>
        </p:grpSpPr>
        <p:sp>
          <p:nvSpPr>
            <p:cNvPr id="1111" name="Google Shape;1111;p42"/>
            <p:cNvSpPr/>
            <p:nvPr/>
          </p:nvSpPr>
          <p:spPr>
            <a:xfrm>
              <a:off x="4758755" y="2602157"/>
              <a:ext cx="1185232" cy="1650294"/>
            </a:xfrm>
            <a:custGeom>
              <a:rect b="b" l="l" r="r" t="t"/>
              <a:pathLst>
                <a:path extrusionOk="0" h="24705" w="17743">
                  <a:moveTo>
                    <a:pt x="8613" y="24704"/>
                  </a:moveTo>
                  <a:cubicBezTo>
                    <a:pt x="6541" y="24704"/>
                    <a:pt x="4418" y="24373"/>
                    <a:pt x="2935" y="23823"/>
                  </a:cubicBezTo>
                  <a:cubicBezTo>
                    <a:pt x="1885" y="23432"/>
                    <a:pt x="1159" y="22687"/>
                    <a:pt x="775" y="21609"/>
                  </a:cubicBezTo>
                  <a:cubicBezTo>
                    <a:pt x="0" y="19433"/>
                    <a:pt x="847" y="16389"/>
                    <a:pt x="1964" y="14486"/>
                  </a:cubicBezTo>
                  <a:cubicBezTo>
                    <a:pt x="3361" y="12096"/>
                    <a:pt x="2905" y="10616"/>
                    <a:pt x="1911" y="7369"/>
                  </a:cubicBezTo>
                  <a:lnTo>
                    <a:pt x="1772" y="6913"/>
                  </a:lnTo>
                  <a:cubicBezTo>
                    <a:pt x="914" y="4105"/>
                    <a:pt x="1346" y="1714"/>
                    <a:pt x="2114" y="678"/>
                  </a:cubicBezTo>
                  <a:cubicBezTo>
                    <a:pt x="2528" y="118"/>
                    <a:pt x="2977" y="0"/>
                    <a:pt x="3280" y="0"/>
                  </a:cubicBezTo>
                  <a:cubicBezTo>
                    <a:pt x="3391" y="0"/>
                    <a:pt x="3502" y="16"/>
                    <a:pt x="3613" y="49"/>
                  </a:cubicBezTo>
                  <a:cubicBezTo>
                    <a:pt x="4651" y="347"/>
                    <a:pt x="4596" y="1411"/>
                    <a:pt x="4547" y="2350"/>
                  </a:cubicBezTo>
                  <a:cubicBezTo>
                    <a:pt x="4510" y="3090"/>
                    <a:pt x="4471" y="3856"/>
                    <a:pt x="4811" y="4464"/>
                  </a:cubicBezTo>
                  <a:cubicBezTo>
                    <a:pt x="5010" y="4818"/>
                    <a:pt x="5285" y="4984"/>
                    <a:pt x="5678" y="4984"/>
                  </a:cubicBezTo>
                  <a:cubicBezTo>
                    <a:pt x="5727" y="4984"/>
                    <a:pt x="5778" y="4980"/>
                    <a:pt x="5831" y="4975"/>
                  </a:cubicBezTo>
                  <a:cubicBezTo>
                    <a:pt x="6476" y="4910"/>
                    <a:pt x="7112" y="4480"/>
                    <a:pt x="7119" y="4475"/>
                  </a:cubicBezTo>
                  <a:lnTo>
                    <a:pt x="7288" y="4360"/>
                  </a:lnTo>
                  <a:lnTo>
                    <a:pt x="7482" y="4422"/>
                  </a:lnTo>
                  <a:lnTo>
                    <a:pt x="9240" y="4580"/>
                  </a:lnTo>
                  <a:lnTo>
                    <a:pt x="9652" y="5232"/>
                  </a:lnTo>
                  <a:cubicBezTo>
                    <a:pt x="9855" y="5586"/>
                    <a:pt x="9980" y="6027"/>
                    <a:pt x="10114" y="6492"/>
                  </a:cubicBezTo>
                  <a:cubicBezTo>
                    <a:pt x="10406" y="7522"/>
                    <a:pt x="10646" y="8197"/>
                    <a:pt x="11264" y="8222"/>
                  </a:cubicBezTo>
                  <a:cubicBezTo>
                    <a:pt x="11280" y="8222"/>
                    <a:pt x="11296" y="8222"/>
                    <a:pt x="11310" y="8222"/>
                  </a:cubicBezTo>
                  <a:cubicBezTo>
                    <a:pt x="12023" y="8222"/>
                    <a:pt x="12261" y="7468"/>
                    <a:pt x="12522" y="6402"/>
                  </a:cubicBezTo>
                  <a:cubicBezTo>
                    <a:pt x="12709" y="5632"/>
                    <a:pt x="12904" y="4836"/>
                    <a:pt x="13605" y="4836"/>
                  </a:cubicBezTo>
                  <a:cubicBezTo>
                    <a:pt x="13630" y="4836"/>
                    <a:pt x="13655" y="4839"/>
                    <a:pt x="13681" y="4841"/>
                  </a:cubicBezTo>
                  <a:cubicBezTo>
                    <a:pt x="13961" y="4869"/>
                    <a:pt x="14359" y="5031"/>
                    <a:pt x="14692" y="5650"/>
                  </a:cubicBezTo>
                  <a:cubicBezTo>
                    <a:pt x="15268" y="6721"/>
                    <a:pt x="15399" y="8780"/>
                    <a:pt x="14504" y="10482"/>
                  </a:cubicBezTo>
                  <a:cubicBezTo>
                    <a:pt x="13482" y="12420"/>
                    <a:pt x="14012" y="13840"/>
                    <a:pt x="15272" y="15635"/>
                  </a:cubicBezTo>
                  <a:cubicBezTo>
                    <a:pt x="17742" y="19149"/>
                    <a:pt x="16336" y="21609"/>
                    <a:pt x="15277" y="22764"/>
                  </a:cubicBezTo>
                  <a:cubicBezTo>
                    <a:pt x="14576" y="23531"/>
                    <a:pt x="13420" y="24082"/>
                    <a:pt x="11844" y="24403"/>
                  </a:cubicBezTo>
                  <a:cubicBezTo>
                    <a:pt x="10871" y="24602"/>
                    <a:pt x="9786" y="24704"/>
                    <a:pt x="8613" y="247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4746196" y="2606766"/>
              <a:ext cx="1152233" cy="1636667"/>
            </a:xfrm>
            <a:custGeom>
              <a:rect b="b" l="l" r="r" t="t"/>
              <a:pathLst>
                <a:path extrusionOk="0" h="24501" w="17249">
                  <a:moveTo>
                    <a:pt x="15159" y="22415"/>
                  </a:moveTo>
                  <a:cubicBezTo>
                    <a:pt x="14475" y="23162"/>
                    <a:pt x="13314" y="23650"/>
                    <a:pt x="11949" y="23927"/>
                  </a:cubicBezTo>
                  <a:cubicBezTo>
                    <a:pt x="9144" y="24501"/>
                    <a:pt x="5466" y="24182"/>
                    <a:pt x="3269" y="23365"/>
                  </a:cubicBezTo>
                  <a:cubicBezTo>
                    <a:pt x="1" y="22149"/>
                    <a:pt x="951" y="17287"/>
                    <a:pt x="2508" y="14625"/>
                  </a:cubicBezTo>
                  <a:cubicBezTo>
                    <a:pt x="4064" y="11965"/>
                    <a:pt x="3458" y="10332"/>
                    <a:pt x="2355" y="6724"/>
                  </a:cubicBezTo>
                  <a:cubicBezTo>
                    <a:pt x="1252" y="3116"/>
                    <a:pt x="2355" y="0"/>
                    <a:pt x="3685" y="380"/>
                  </a:cubicBezTo>
                  <a:cubicBezTo>
                    <a:pt x="5015" y="761"/>
                    <a:pt x="3761" y="3040"/>
                    <a:pt x="4636" y="4596"/>
                  </a:cubicBezTo>
                  <a:cubicBezTo>
                    <a:pt x="4992" y="5230"/>
                    <a:pt x="5535" y="5373"/>
                    <a:pt x="6058" y="5320"/>
                  </a:cubicBezTo>
                  <a:cubicBezTo>
                    <a:pt x="6826" y="5244"/>
                    <a:pt x="7543" y="4749"/>
                    <a:pt x="7543" y="4749"/>
                  </a:cubicBezTo>
                  <a:lnTo>
                    <a:pt x="9479" y="5369"/>
                  </a:lnTo>
                  <a:cubicBezTo>
                    <a:pt x="10048" y="6359"/>
                    <a:pt x="10032" y="8510"/>
                    <a:pt x="11436" y="8567"/>
                  </a:cubicBezTo>
                  <a:cubicBezTo>
                    <a:pt x="13390" y="8646"/>
                    <a:pt x="12860" y="5089"/>
                    <a:pt x="13830" y="5184"/>
                  </a:cubicBezTo>
                  <a:cubicBezTo>
                    <a:pt x="14799" y="5281"/>
                    <a:pt x="15462" y="8054"/>
                    <a:pt x="14322" y="10219"/>
                  </a:cubicBezTo>
                  <a:cubicBezTo>
                    <a:pt x="13182" y="12386"/>
                    <a:pt x="13867" y="14019"/>
                    <a:pt x="15120" y="15804"/>
                  </a:cubicBezTo>
                  <a:cubicBezTo>
                    <a:pt x="16374" y="17588"/>
                    <a:pt x="17248" y="20137"/>
                    <a:pt x="15159" y="22415"/>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5022751" y="2923934"/>
              <a:ext cx="875681" cy="1281224"/>
            </a:xfrm>
            <a:custGeom>
              <a:rect b="b" l="l" r="r" t="t"/>
              <a:pathLst>
                <a:path extrusionOk="0" h="19180" w="13109">
                  <a:moveTo>
                    <a:pt x="11019" y="17667"/>
                  </a:moveTo>
                  <a:cubicBezTo>
                    <a:pt x="10335" y="18414"/>
                    <a:pt x="9174" y="18902"/>
                    <a:pt x="7809" y="19179"/>
                  </a:cubicBezTo>
                  <a:cubicBezTo>
                    <a:pt x="6468" y="17736"/>
                    <a:pt x="9167" y="16594"/>
                    <a:pt x="8968" y="14438"/>
                  </a:cubicBezTo>
                  <a:cubicBezTo>
                    <a:pt x="8739" y="11968"/>
                    <a:pt x="6345" y="12918"/>
                    <a:pt x="3269" y="13029"/>
                  </a:cubicBezTo>
                  <a:cubicBezTo>
                    <a:pt x="190" y="13145"/>
                    <a:pt x="1" y="11396"/>
                    <a:pt x="685" y="9611"/>
                  </a:cubicBezTo>
                  <a:cubicBezTo>
                    <a:pt x="1370" y="7828"/>
                    <a:pt x="2651" y="6017"/>
                    <a:pt x="2346" y="4041"/>
                  </a:cubicBezTo>
                  <a:cubicBezTo>
                    <a:pt x="2291" y="3690"/>
                    <a:pt x="2226" y="3313"/>
                    <a:pt x="2159" y="2938"/>
                  </a:cubicBezTo>
                  <a:cubicBezTo>
                    <a:pt x="1962" y="1800"/>
                    <a:pt x="2450" y="655"/>
                    <a:pt x="3403" y="1"/>
                  </a:cubicBezTo>
                  <a:lnTo>
                    <a:pt x="3403" y="1"/>
                  </a:lnTo>
                  <a:lnTo>
                    <a:pt x="5339" y="621"/>
                  </a:lnTo>
                  <a:cubicBezTo>
                    <a:pt x="5908" y="1611"/>
                    <a:pt x="5892" y="3762"/>
                    <a:pt x="7296" y="3819"/>
                  </a:cubicBezTo>
                  <a:cubicBezTo>
                    <a:pt x="9252" y="3898"/>
                    <a:pt x="8720" y="341"/>
                    <a:pt x="9690" y="436"/>
                  </a:cubicBezTo>
                  <a:cubicBezTo>
                    <a:pt x="10659" y="533"/>
                    <a:pt x="11322" y="3306"/>
                    <a:pt x="10185" y="5471"/>
                  </a:cubicBezTo>
                  <a:cubicBezTo>
                    <a:pt x="9044" y="7638"/>
                    <a:pt x="9727" y="9271"/>
                    <a:pt x="10980" y="11056"/>
                  </a:cubicBezTo>
                  <a:cubicBezTo>
                    <a:pt x="12234" y="12840"/>
                    <a:pt x="13108" y="15389"/>
                    <a:pt x="11019" y="176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5068509" y="2948049"/>
              <a:ext cx="752502" cy="1233128"/>
            </a:xfrm>
            <a:custGeom>
              <a:rect b="b" l="l" r="r" t="t"/>
              <a:pathLst>
                <a:path extrusionOk="0" h="18460" w="11265">
                  <a:moveTo>
                    <a:pt x="11264" y="14264"/>
                  </a:moveTo>
                  <a:cubicBezTo>
                    <a:pt x="11264" y="15289"/>
                    <a:pt x="10871" y="16237"/>
                    <a:pt x="10094" y="17086"/>
                  </a:cubicBezTo>
                  <a:cubicBezTo>
                    <a:pt x="9534" y="17697"/>
                    <a:pt x="8554" y="18171"/>
                    <a:pt x="7247" y="18460"/>
                  </a:cubicBezTo>
                  <a:cubicBezTo>
                    <a:pt x="7129" y="18298"/>
                    <a:pt x="7073" y="18141"/>
                    <a:pt x="7073" y="17976"/>
                  </a:cubicBezTo>
                  <a:cubicBezTo>
                    <a:pt x="7073" y="17604"/>
                    <a:pt x="7351" y="17185"/>
                    <a:pt x="7672" y="16704"/>
                  </a:cubicBezTo>
                  <a:cubicBezTo>
                    <a:pt x="8114" y="16036"/>
                    <a:pt x="8618" y="15282"/>
                    <a:pt x="8618" y="14306"/>
                  </a:cubicBezTo>
                  <a:cubicBezTo>
                    <a:pt x="8618" y="14220"/>
                    <a:pt x="8614" y="14132"/>
                    <a:pt x="8604" y="14047"/>
                  </a:cubicBezTo>
                  <a:cubicBezTo>
                    <a:pt x="8542" y="13358"/>
                    <a:pt x="8318" y="12863"/>
                    <a:pt x="7922" y="12537"/>
                  </a:cubicBezTo>
                  <a:cubicBezTo>
                    <a:pt x="7170" y="11919"/>
                    <a:pt x="5979" y="12039"/>
                    <a:pt x="4474" y="12194"/>
                  </a:cubicBezTo>
                  <a:cubicBezTo>
                    <a:pt x="3868" y="12257"/>
                    <a:pt x="3241" y="12319"/>
                    <a:pt x="2572" y="12345"/>
                  </a:cubicBezTo>
                  <a:cubicBezTo>
                    <a:pt x="1532" y="12384"/>
                    <a:pt x="798" y="12203"/>
                    <a:pt x="391" y="11813"/>
                  </a:cubicBezTo>
                  <a:cubicBezTo>
                    <a:pt x="128" y="11560"/>
                    <a:pt x="0" y="11216"/>
                    <a:pt x="0" y="10763"/>
                  </a:cubicBezTo>
                  <a:cubicBezTo>
                    <a:pt x="0" y="10365"/>
                    <a:pt x="102" y="9893"/>
                    <a:pt x="306" y="9368"/>
                  </a:cubicBezTo>
                  <a:cubicBezTo>
                    <a:pt x="479" y="8915"/>
                    <a:pt x="690" y="8466"/>
                    <a:pt x="912" y="7989"/>
                  </a:cubicBezTo>
                  <a:cubicBezTo>
                    <a:pt x="1462" y="6814"/>
                    <a:pt x="2031" y="5598"/>
                    <a:pt x="2031" y="4289"/>
                  </a:cubicBezTo>
                  <a:cubicBezTo>
                    <a:pt x="2031" y="4067"/>
                    <a:pt x="2015" y="3845"/>
                    <a:pt x="1983" y="3630"/>
                  </a:cubicBezTo>
                  <a:cubicBezTo>
                    <a:pt x="1934" y="3315"/>
                    <a:pt x="1874" y="2977"/>
                    <a:pt x="1816" y="2642"/>
                  </a:cubicBezTo>
                  <a:lnTo>
                    <a:pt x="1795" y="2522"/>
                  </a:lnTo>
                  <a:cubicBezTo>
                    <a:pt x="1770" y="2374"/>
                    <a:pt x="1756" y="2223"/>
                    <a:pt x="1756" y="2073"/>
                  </a:cubicBezTo>
                  <a:cubicBezTo>
                    <a:pt x="1756" y="1263"/>
                    <a:pt x="2135" y="498"/>
                    <a:pt x="2776" y="1"/>
                  </a:cubicBezTo>
                  <a:lnTo>
                    <a:pt x="4427" y="530"/>
                  </a:lnTo>
                  <a:cubicBezTo>
                    <a:pt x="4557" y="796"/>
                    <a:pt x="4659" y="1150"/>
                    <a:pt x="4763" y="1520"/>
                  </a:cubicBezTo>
                  <a:cubicBezTo>
                    <a:pt x="5045" y="2508"/>
                    <a:pt x="5396" y="3736"/>
                    <a:pt x="6597" y="3785"/>
                  </a:cubicBezTo>
                  <a:cubicBezTo>
                    <a:pt x="8008" y="3840"/>
                    <a:pt x="8352" y="2429"/>
                    <a:pt x="8604" y="1400"/>
                  </a:cubicBezTo>
                  <a:cubicBezTo>
                    <a:pt x="8690" y="1046"/>
                    <a:pt x="8836" y="454"/>
                    <a:pt x="8965" y="401"/>
                  </a:cubicBezTo>
                  <a:cubicBezTo>
                    <a:pt x="9305" y="433"/>
                    <a:pt x="9772" y="1287"/>
                    <a:pt x="9772" y="2600"/>
                  </a:cubicBezTo>
                  <a:cubicBezTo>
                    <a:pt x="9772" y="3188"/>
                    <a:pt x="9675" y="4076"/>
                    <a:pt x="9210" y="4959"/>
                  </a:cubicBezTo>
                  <a:cubicBezTo>
                    <a:pt x="8794" y="5750"/>
                    <a:pt x="8593" y="6500"/>
                    <a:pt x="8593" y="7254"/>
                  </a:cubicBezTo>
                  <a:cubicBezTo>
                    <a:pt x="8593" y="8646"/>
                    <a:pt x="9319" y="9870"/>
                    <a:pt x="10029" y="10883"/>
                  </a:cubicBezTo>
                  <a:cubicBezTo>
                    <a:pt x="10594" y="11685"/>
                    <a:pt x="11264" y="12923"/>
                    <a:pt x="11264" y="14264"/>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5662098" y="3730014"/>
              <a:ext cx="57114" cy="57181"/>
            </a:xfrm>
            <a:custGeom>
              <a:rect b="b" l="l" r="r" t="t"/>
              <a:pathLst>
                <a:path extrusionOk="0" h="856" w="855">
                  <a:moveTo>
                    <a:pt x="854" y="428"/>
                  </a:moveTo>
                  <a:cubicBezTo>
                    <a:pt x="854" y="664"/>
                    <a:pt x="662" y="856"/>
                    <a:pt x="426" y="856"/>
                  </a:cubicBezTo>
                  <a:cubicBezTo>
                    <a:pt x="190" y="856"/>
                    <a:pt x="1" y="664"/>
                    <a:pt x="1" y="428"/>
                  </a:cubicBezTo>
                  <a:cubicBezTo>
                    <a:pt x="1" y="192"/>
                    <a:pt x="190" y="0"/>
                    <a:pt x="426" y="0"/>
                  </a:cubicBezTo>
                  <a:cubicBezTo>
                    <a:pt x="662" y="0"/>
                    <a:pt x="854" y="192"/>
                    <a:pt x="854"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5704917" y="3852793"/>
              <a:ext cx="57047" cy="57114"/>
            </a:xfrm>
            <a:custGeom>
              <a:rect b="b" l="l" r="r" t="t"/>
              <a:pathLst>
                <a:path extrusionOk="0" h="855" w="854">
                  <a:moveTo>
                    <a:pt x="854" y="427"/>
                  </a:moveTo>
                  <a:cubicBezTo>
                    <a:pt x="854" y="662"/>
                    <a:pt x="664" y="854"/>
                    <a:pt x="428" y="854"/>
                  </a:cubicBezTo>
                  <a:cubicBezTo>
                    <a:pt x="192" y="854"/>
                    <a:pt x="0" y="662"/>
                    <a:pt x="0" y="427"/>
                  </a:cubicBezTo>
                  <a:cubicBezTo>
                    <a:pt x="0" y="191"/>
                    <a:pt x="192" y="1"/>
                    <a:pt x="428" y="1"/>
                  </a:cubicBezTo>
                  <a:cubicBezTo>
                    <a:pt x="664" y="1"/>
                    <a:pt x="854" y="191"/>
                    <a:pt x="854" y="4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5683875" y="3967957"/>
              <a:ext cx="57248" cy="57181"/>
            </a:xfrm>
            <a:custGeom>
              <a:rect b="b" l="l" r="r" t="t"/>
              <a:pathLst>
                <a:path extrusionOk="0" h="856" w="857">
                  <a:moveTo>
                    <a:pt x="856" y="428"/>
                  </a:moveTo>
                  <a:cubicBezTo>
                    <a:pt x="856" y="664"/>
                    <a:pt x="665" y="856"/>
                    <a:pt x="429" y="856"/>
                  </a:cubicBezTo>
                  <a:cubicBezTo>
                    <a:pt x="193" y="856"/>
                    <a:pt x="1" y="664"/>
                    <a:pt x="1" y="428"/>
                  </a:cubicBezTo>
                  <a:cubicBezTo>
                    <a:pt x="1" y="192"/>
                    <a:pt x="193" y="0"/>
                    <a:pt x="429" y="0"/>
                  </a:cubicBezTo>
                  <a:cubicBezTo>
                    <a:pt x="665" y="0"/>
                    <a:pt x="856" y="192"/>
                    <a:pt x="856"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5602779" y="4053662"/>
              <a:ext cx="57047" cy="57114"/>
            </a:xfrm>
            <a:custGeom>
              <a:rect b="b" l="l" r="r" t="t"/>
              <a:pathLst>
                <a:path extrusionOk="0" h="855" w="854">
                  <a:moveTo>
                    <a:pt x="854" y="429"/>
                  </a:moveTo>
                  <a:cubicBezTo>
                    <a:pt x="854" y="662"/>
                    <a:pt x="662" y="854"/>
                    <a:pt x="426" y="854"/>
                  </a:cubicBezTo>
                  <a:cubicBezTo>
                    <a:pt x="190" y="854"/>
                    <a:pt x="0" y="665"/>
                    <a:pt x="0" y="429"/>
                  </a:cubicBezTo>
                  <a:cubicBezTo>
                    <a:pt x="0" y="190"/>
                    <a:pt x="190" y="1"/>
                    <a:pt x="426" y="1"/>
                  </a:cubicBezTo>
                  <a:cubicBezTo>
                    <a:pt x="662" y="1"/>
                    <a:pt x="854" y="193"/>
                    <a:pt x="854" y="4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5210460" y="1438695"/>
              <a:ext cx="168937" cy="1555438"/>
            </a:xfrm>
            <a:custGeom>
              <a:rect b="b" l="l" r="r" t="t"/>
              <a:pathLst>
                <a:path extrusionOk="0" h="23285" w="2529">
                  <a:moveTo>
                    <a:pt x="1" y="1"/>
                  </a:moveTo>
                  <a:lnTo>
                    <a:pt x="2529" y="1"/>
                  </a:lnTo>
                  <a:lnTo>
                    <a:pt x="2529" y="23285"/>
                  </a:lnTo>
                  <a:lnTo>
                    <a:pt x="1" y="232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5151943" y="767085"/>
              <a:ext cx="328188" cy="674480"/>
            </a:xfrm>
            <a:custGeom>
              <a:rect b="b" l="l" r="r" t="t"/>
              <a:pathLst>
                <a:path extrusionOk="0" h="10097" w="4913">
                  <a:moveTo>
                    <a:pt x="863" y="10069"/>
                  </a:moveTo>
                  <a:lnTo>
                    <a:pt x="863" y="9611"/>
                  </a:lnTo>
                  <a:lnTo>
                    <a:pt x="0" y="9611"/>
                  </a:lnTo>
                  <a:cubicBezTo>
                    <a:pt x="0" y="9611"/>
                    <a:pt x="1656" y="2515"/>
                    <a:pt x="2105" y="1432"/>
                  </a:cubicBezTo>
                  <a:cubicBezTo>
                    <a:pt x="2563" y="325"/>
                    <a:pt x="4832" y="1"/>
                    <a:pt x="4913" y="2351"/>
                  </a:cubicBezTo>
                  <a:cubicBezTo>
                    <a:pt x="4913" y="2351"/>
                    <a:pt x="3481" y="2619"/>
                    <a:pt x="3752" y="4428"/>
                  </a:cubicBezTo>
                  <a:cubicBezTo>
                    <a:pt x="4023" y="6236"/>
                    <a:pt x="4698" y="8207"/>
                    <a:pt x="4698" y="8207"/>
                  </a:cubicBezTo>
                  <a:cubicBezTo>
                    <a:pt x="4698" y="8207"/>
                    <a:pt x="3650" y="8542"/>
                    <a:pt x="3417" y="9544"/>
                  </a:cubicBezTo>
                  <a:lnTo>
                    <a:pt x="3417" y="10097"/>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5218075" y="1293004"/>
              <a:ext cx="49966" cy="49966"/>
            </a:xfrm>
            <a:custGeom>
              <a:rect b="b" l="l" r="r" t="t"/>
              <a:pathLst>
                <a:path extrusionOk="0" h="748" w="748">
                  <a:moveTo>
                    <a:pt x="747" y="376"/>
                  </a:moveTo>
                  <a:cubicBezTo>
                    <a:pt x="747" y="581"/>
                    <a:pt x="581" y="748"/>
                    <a:pt x="373" y="748"/>
                  </a:cubicBezTo>
                  <a:cubicBezTo>
                    <a:pt x="167" y="748"/>
                    <a:pt x="0" y="581"/>
                    <a:pt x="0" y="376"/>
                  </a:cubicBezTo>
                  <a:cubicBezTo>
                    <a:pt x="0" y="170"/>
                    <a:pt x="167" y="1"/>
                    <a:pt x="373" y="1"/>
                  </a:cubicBezTo>
                  <a:cubicBezTo>
                    <a:pt x="581" y="1"/>
                    <a:pt x="747" y="170"/>
                    <a:pt x="747"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5248202" y="1157199"/>
              <a:ext cx="49833" cy="49966"/>
            </a:xfrm>
            <a:custGeom>
              <a:rect b="b" l="l" r="r" t="t"/>
              <a:pathLst>
                <a:path extrusionOk="0" h="748" w="746">
                  <a:moveTo>
                    <a:pt x="745" y="373"/>
                  </a:moveTo>
                  <a:cubicBezTo>
                    <a:pt x="745" y="581"/>
                    <a:pt x="579" y="748"/>
                    <a:pt x="373" y="748"/>
                  </a:cubicBezTo>
                  <a:cubicBezTo>
                    <a:pt x="167" y="748"/>
                    <a:pt x="0" y="581"/>
                    <a:pt x="0" y="373"/>
                  </a:cubicBezTo>
                  <a:cubicBezTo>
                    <a:pt x="0" y="167"/>
                    <a:pt x="167" y="1"/>
                    <a:pt x="373" y="1"/>
                  </a:cubicBezTo>
                  <a:cubicBezTo>
                    <a:pt x="579" y="1"/>
                    <a:pt x="745" y="167"/>
                    <a:pt x="745" y="373"/>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5280667" y="1014179"/>
              <a:ext cx="49766" cy="49966"/>
            </a:xfrm>
            <a:custGeom>
              <a:rect b="b" l="l" r="r" t="t"/>
              <a:pathLst>
                <a:path extrusionOk="0" h="748" w="745">
                  <a:moveTo>
                    <a:pt x="745" y="375"/>
                  </a:moveTo>
                  <a:cubicBezTo>
                    <a:pt x="745" y="581"/>
                    <a:pt x="578" y="747"/>
                    <a:pt x="372" y="747"/>
                  </a:cubicBezTo>
                  <a:cubicBezTo>
                    <a:pt x="167" y="747"/>
                    <a:pt x="0" y="581"/>
                    <a:pt x="0" y="375"/>
                  </a:cubicBezTo>
                  <a:cubicBezTo>
                    <a:pt x="0" y="169"/>
                    <a:pt x="167" y="0"/>
                    <a:pt x="372" y="0"/>
                  </a:cubicBezTo>
                  <a:cubicBezTo>
                    <a:pt x="578" y="0"/>
                    <a:pt x="745" y="169"/>
                    <a:pt x="745" y="375"/>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5314134" y="875835"/>
              <a:ext cx="49966" cy="50033"/>
            </a:xfrm>
            <a:custGeom>
              <a:rect b="b" l="l" r="r" t="t"/>
              <a:pathLst>
                <a:path extrusionOk="0" h="749" w="748">
                  <a:moveTo>
                    <a:pt x="748" y="376"/>
                  </a:moveTo>
                  <a:cubicBezTo>
                    <a:pt x="748" y="582"/>
                    <a:pt x="581" y="748"/>
                    <a:pt x="376" y="748"/>
                  </a:cubicBezTo>
                  <a:cubicBezTo>
                    <a:pt x="170" y="748"/>
                    <a:pt x="1" y="582"/>
                    <a:pt x="1" y="376"/>
                  </a:cubicBezTo>
                  <a:cubicBezTo>
                    <a:pt x="1" y="170"/>
                    <a:pt x="170" y="1"/>
                    <a:pt x="376" y="1"/>
                  </a:cubicBezTo>
                  <a:cubicBezTo>
                    <a:pt x="581" y="1"/>
                    <a:pt x="748" y="170"/>
                    <a:pt x="748"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5122283" y="1295342"/>
              <a:ext cx="56112" cy="40214"/>
            </a:xfrm>
            <a:custGeom>
              <a:rect b="b" l="l" r="r" t="t"/>
              <a:pathLst>
                <a:path extrusionOk="0" h="602" w="840">
                  <a:moveTo>
                    <a:pt x="736" y="602"/>
                  </a:moveTo>
                  <a:lnTo>
                    <a:pt x="840" y="183"/>
                  </a:lnTo>
                  <a:lnTo>
                    <a:pt x="104" y="1"/>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5066371" y="1259470"/>
              <a:ext cx="62926" cy="74883"/>
            </a:xfrm>
            <a:custGeom>
              <a:rect b="b" l="l" r="r" t="t"/>
              <a:pathLst>
                <a:path extrusionOk="0" h="1121" w="942">
                  <a:moveTo>
                    <a:pt x="0" y="1120"/>
                  </a:moveTo>
                  <a:lnTo>
                    <a:pt x="280" y="1"/>
                  </a:lnTo>
                  <a:lnTo>
                    <a:pt x="941" y="538"/>
                  </a:lnTo>
                  <a:lnTo>
                    <a:pt x="837"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5152878" y="1158267"/>
              <a:ext cx="56112" cy="40280"/>
            </a:xfrm>
            <a:custGeom>
              <a:rect b="b" l="l" r="r" t="t"/>
              <a:pathLst>
                <a:path extrusionOk="0" h="603" w="840">
                  <a:moveTo>
                    <a:pt x="736" y="602"/>
                  </a:moveTo>
                  <a:lnTo>
                    <a:pt x="840" y="184"/>
                  </a:lnTo>
                  <a:lnTo>
                    <a:pt x="104" y="1"/>
                  </a:lnTo>
                  <a:lnTo>
                    <a:pt x="0" y="4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5097099" y="1122462"/>
              <a:ext cx="62792" cy="74816"/>
            </a:xfrm>
            <a:custGeom>
              <a:rect b="b" l="l" r="r" t="t"/>
              <a:pathLst>
                <a:path extrusionOk="0" h="1120" w="940">
                  <a:moveTo>
                    <a:pt x="0" y="1120"/>
                  </a:moveTo>
                  <a:lnTo>
                    <a:pt x="278" y="0"/>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5188883" y="1015849"/>
              <a:ext cx="56312" cy="40214"/>
            </a:xfrm>
            <a:custGeom>
              <a:rect b="b" l="l" r="r" t="t"/>
              <a:pathLst>
                <a:path extrusionOk="0" h="602" w="843">
                  <a:moveTo>
                    <a:pt x="738" y="602"/>
                  </a:moveTo>
                  <a:lnTo>
                    <a:pt x="842" y="183"/>
                  </a:lnTo>
                  <a:lnTo>
                    <a:pt x="104" y="0"/>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5133105" y="979977"/>
              <a:ext cx="62792" cy="74883"/>
            </a:xfrm>
            <a:custGeom>
              <a:rect b="b" l="l" r="r" t="t"/>
              <a:pathLst>
                <a:path extrusionOk="0" h="1121" w="940">
                  <a:moveTo>
                    <a:pt x="0" y="1120"/>
                  </a:moveTo>
                  <a:lnTo>
                    <a:pt x="278" y="1"/>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5228563" y="871560"/>
              <a:ext cx="56179" cy="40214"/>
            </a:xfrm>
            <a:custGeom>
              <a:rect b="b" l="l" r="r" t="t"/>
              <a:pathLst>
                <a:path extrusionOk="0" h="602" w="841">
                  <a:moveTo>
                    <a:pt x="736" y="602"/>
                  </a:moveTo>
                  <a:lnTo>
                    <a:pt x="840" y="183"/>
                  </a:lnTo>
                  <a:lnTo>
                    <a:pt x="105" y="0"/>
                  </a:lnTo>
                  <a:lnTo>
                    <a:pt x="1"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5172784" y="835688"/>
              <a:ext cx="62792" cy="74883"/>
            </a:xfrm>
            <a:custGeom>
              <a:rect b="b" l="l" r="r" t="t"/>
              <a:pathLst>
                <a:path extrusionOk="0" h="1121" w="940">
                  <a:moveTo>
                    <a:pt x="1" y="1120"/>
                  </a:moveTo>
                  <a:lnTo>
                    <a:pt x="278" y="1"/>
                  </a:lnTo>
                  <a:lnTo>
                    <a:pt x="940" y="537"/>
                  </a:lnTo>
                  <a:lnTo>
                    <a:pt x="836"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5133706" y="3595278"/>
              <a:ext cx="255911" cy="47027"/>
            </a:xfrm>
            <a:custGeom>
              <a:rect b="b" l="l" r="r" t="t"/>
              <a:pathLst>
                <a:path extrusionOk="0" h="704" w="3831">
                  <a:moveTo>
                    <a:pt x="3479" y="703"/>
                  </a:moveTo>
                  <a:lnTo>
                    <a:pt x="352" y="703"/>
                  </a:lnTo>
                  <a:cubicBezTo>
                    <a:pt x="158" y="703"/>
                    <a:pt x="0" y="546"/>
                    <a:pt x="0" y="352"/>
                  </a:cubicBezTo>
                  <a:lnTo>
                    <a:pt x="0" y="352"/>
                  </a:lnTo>
                  <a:cubicBezTo>
                    <a:pt x="0" y="158"/>
                    <a:pt x="158" y="0"/>
                    <a:pt x="352" y="0"/>
                  </a:cubicBezTo>
                  <a:lnTo>
                    <a:pt x="3479" y="0"/>
                  </a:lnTo>
                  <a:cubicBezTo>
                    <a:pt x="3673" y="0"/>
                    <a:pt x="3831" y="158"/>
                    <a:pt x="3831" y="352"/>
                  </a:cubicBezTo>
                  <a:lnTo>
                    <a:pt x="3831" y="352"/>
                  </a:lnTo>
                  <a:cubicBezTo>
                    <a:pt x="3831" y="546"/>
                    <a:pt x="3673"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5202177" y="3611644"/>
              <a:ext cx="17969" cy="18170"/>
            </a:xfrm>
            <a:custGeom>
              <a:rect b="b" l="l" r="r" t="t"/>
              <a:pathLst>
                <a:path extrusionOk="0" h="272" w="269">
                  <a:moveTo>
                    <a:pt x="268" y="135"/>
                  </a:moveTo>
                  <a:cubicBezTo>
                    <a:pt x="268" y="211"/>
                    <a:pt x="208" y="271"/>
                    <a:pt x="134" y="271"/>
                  </a:cubicBezTo>
                  <a:cubicBezTo>
                    <a:pt x="60" y="271"/>
                    <a:pt x="0" y="211"/>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5235844" y="3611644"/>
              <a:ext cx="17969" cy="18170"/>
            </a:xfrm>
            <a:custGeom>
              <a:rect b="b" l="l" r="r" t="t"/>
              <a:pathLst>
                <a:path extrusionOk="0" h="272" w="269">
                  <a:moveTo>
                    <a:pt x="269" y="135"/>
                  </a:moveTo>
                  <a:cubicBezTo>
                    <a:pt x="269" y="211"/>
                    <a:pt x="208" y="271"/>
                    <a:pt x="134" y="271"/>
                  </a:cubicBezTo>
                  <a:cubicBezTo>
                    <a:pt x="60" y="271"/>
                    <a:pt x="0" y="211"/>
                    <a:pt x="0" y="135"/>
                  </a:cubicBezTo>
                  <a:cubicBezTo>
                    <a:pt x="0" y="61"/>
                    <a:pt x="60" y="1"/>
                    <a:pt x="134" y="1"/>
                  </a:cubicBezTo>
                  <a:cubicBezTo>
                    <a:pt x="208"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5269512" y="3611644"/>
              <a:ext cx="17969" cy="18170"/>
            </a:xfrm>
            <a:custGeom>
              <a:rect b="b" l="l" r="r" t="t"/>
              <a:pathLst>
                <a:path extrusionOk="0" h="272" w="269">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a:off x="5303179" y="3611644"/>
              <a:ext cx="18036" cy="18170"/>
            </a:xfrm>
            <a:custGeom>
              <a:rect b="b" l="l" r="r" t="t"/>
              <a:pathLst>
                <a:path extrusionOk="0" h="272" w="270">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5199037" y="3477709"/>
              <a:ext cx="255911" cy="47027"/>
            </a:xfrm>
            <a:custGeom>
              <a:rect b="b" l="l" r="r" t="t"/>
              <a:pathLst>
                <a:path extrusionOk="0" h="704" w="3831">
                  <a:moveTo>
                    <a:pt x="3479" y="703"/>
                  </a:moveTo>
                  <a:lnTo>
                    <a:pt x="355" y="703"/>
                  </a:lnTo>
                  <a:cubicBezTo>
                    <a:pt x="160" y="703"/>
                    <a:pt x="1" y="546"/>
                    <a:pt x="1" y="352"/>
                  </a:cubicBezTo>
                  <a:lnTo>
                    <a:pt x="1" y="352"/>
                  </a:lnTo>
                  <a:cubicBezTo>
                    <a:pt x="1" y="158"/>
                    <a:pt x="160" y="0"/>
                    <a:pt x="355" y="0"/>
                  </a:cubicBezTo>
                  <a:lnTo>
                    <a:pt x="3479" y="0"/>
                  </a:lnTo>
                  <a:cubicBezTo>
                    <a:pt x="3674" y="0"/>
                    <a:pt x="3831" y="158"/>
                    <a:pt x="3831" y="352"/>
                  </a:cubicBezTo>
                  <a:lnTo>
                    <a:pt x="3831" y="352"/>
                  </a:lnTo>
                  <a:cubicBezTo>
                    <a:pt x="3831" y="546"/>
                    <a:pt x="3674"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5267508" y="3494209"/>
              <a:ext cx="18170" cy="17969"/>
            </a:xfrm>
            <a:custGeom>
              <a:rect b="b" l="l" r="r" t="t"/>
              <a:pathLst>
                <a:path extrusionOk="0" h="269" w="272">
                  <a:moveTo>
                    <a:pt x="271" y="135"/>
                  </a:moveTo>
                  <a:cubicBezTo>
                    <a:pt x="271" y="209"/>
                    <a:pt x="211" y="269"/>
                    <a:pt x="137" y="269"/>
                  </a:cubicBezTo>
                  <a:cubicBezTo>
                    <a:pt x="61" y="269"/>
                    <a:pt x="0" y="209"/>
                    <a:pt x="0" y="135"/>
                  </a:cubicBezTo>
                  <a:cubicBezTo>
                    <a:pt x="0" y="61"/>
                    <a:pt x="61" y="1"/>
                    <a:pt x="137"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5301175" y="3494209"/>
              <a:ext cx="18170" cy="17969"/>
            </a:xfrm>
            <a:custGeom>
              <a:rect b="b" l="l" r="r" t="t"/>
              <a:pathLst>
                <a:path extrusionOk="0" h="269" w="272">
                  <a:moveTo>
                    <a:pt x="271" y="135"/>
                  </a:moveTo>
                  <a:cubicBezTo>
                    <a:pt x="271" y="209"/>
                    <a:pt x="211" y="269"/>
                    <a:pt x="135" y="269"/>
                  </a:cubicBezTo>
                  <a:cubicBezTo>
                    <a:pt x="61" y="269"/>
                    <a:pt x="1" y="209"/>
                    <a:pt x="1" y="135"/>
                  </a:cubicBezTo>
                  <a:cubicBezTo>
                    <a:pt x="1" y="61"/>
                    <a:pt x="61" y="1"/>
                    <a:pt x="135"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2"/>
            <p:cNvSpPr/>
            <p:nvPr/>
          </p:nvSpPr>
          <p:spPr>
            <a:xfrm>
              <a:off x="5334842" y="3494209"/>
              <a:ext cx="18036" cy="17969"/>
            </a:xfrm>
            <a:custGeom>
              <a:rect b="b" l="l" r="r" t="t"/>
              <a:pathLst>
                <a:path extrusionOk="0" h="269" w="270">
                  <a:moveTo>
                    <a:pt x="269" y="135"/>
                  </a:moveTo>
                  <a:cubicBezTo>
                    <a:pt x="269" y="209"/>
                    <a:pt x="209" y="269"/>
                    <a:pt x="135" y="269"/>
                  </a:cubicBezTo>
                  <a:cubicBezTo>
                    <a:pt x="61" y="269"/>
                    <a:pt x="1" y="209"/>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5368577" y="3494209"/>
              <a:ext cx="17969" cy="17969"/>
            </a:xfrm>
            <a:custGeom>
              <a:rect b="b" l="l" r="r" t="t"/>
              <a:pathLst>
                <a:path extrusionOk="0" h="269" w="269">
                  <a:moveTo>
                    <a:pt x="268" y="135"/>
                  </a:moveTo>
                  <a:cubicBezTo>
                    <a:pt x="268" y="209"/>
                    <a:pt x="208" y="269"/>
                    <a:pt x="134" y="269"/>
                  </a:cubicBezTo>
                  <a:cubicBezTo>
                    <a:pt x="60" y="269"/>
                    <a:pt x="0" y="209"/>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5210460" y="1709437"/>
              <a:ext cx="168937" cy="13961"/>
            </a:xfrm>
            <a:custGeom>
              <a:rect b="b" l="l" r="r" t="t"/>
              <a:pathLst>
                <a:path extrusionOk="0" h="209" w="2529">
                  <a:moveTo>
                    <a:pt x="1" y="0"/>
                  </a:moveTo>
                  <a:lnTo>
                    <a:pt x="2529" y="0"/>
                  </a:lnTo>
                  <a:lnTo>
                    <a:pt x="2529" y="208"/>
                  </a:lnTo>
                  <a:lnTo>
                    <a:pt x="1" y="208"/>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5210460" y="1866351"/>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5210460" y="2023332"/>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5210460" y="2180513"/>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5210460" y="2337494"/>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5210460" y="2494408"/>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5210460" y="2651389"/>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5210460" y="2808370"/>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5210460" y="2965484"/>
              <a:ext cx="168937" cy="13828"/>
            </a:xfrm>
            <a:custGeom>
              <a:rect b="b" l="l" r="r" t="t"/>
              <a:pathLst>
                <a:path extrusionOk="0" h="207" w="2529">
                  <a:moveTo>
                    <a:pt x="1" y="1"/>
                  </a:moveTo>
                  <a:lnTo>
                    <a:pt x="2529" y="1"/>
                  </a:lnTo>
                  <a:lnTo>
                    <a:pt x="2529" y="207"/>
                  </a:lnTo>
                  <a:lnTo>
                    <a:pt x="1" y="20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5151943" y="3945646"/>
              <a:ext cx="286038" cy="138810"/>
            </a:xfrm>
            <a:custGeom>
              <a:rect b="b" l="l" r="r" t="t"/>
              <a:pathLst>
                <a:path extrusionOk="0" h="2078" w="4282">
                  <a:moveTo>
                    <a:pt x="0" y="1039"/>
                  </a:moveTo>
                  <a:lnTo>
                    <a:pt x="0" y="1039"/>
                  </a:lnTo>
                  <a:cubicBezTo>
                    <a:pt x="0" y="466"/>
                    <a:pt x="107" y="1"/>
                    <a:pt x="236" y="1"/>
                  </a:cubicBezTo>
                  <a:lnTo>
                    <a:pt x="4046" y="1"/>
                  </a:lnTo>
                  <a:cubicBezTo>
                    <a:pt x="4175" y="1"/>
                    <a:pt x="4282" y="466"/>
                    <a:pt x="4282" y="1039"/>
                  </a:cubicBezTo>
                  <a:lnTo>
                    <a:pt x="4282" y="1039"/>
                  </a:lnTo>
                  <a:cubicBezTo>
                    <a:pt x="4282" y="1613"/>
                    <a:pt x="4175" y="2078"/>
                    <a:pt x="4046" y="2078"/>
                  </a:cubicBezTo>
                  <a:lnTo>
                    <a:pt x="236" y="2078"/>
                  </a:lnTo>
                  <a:cubicBezTo>
                    <a:pt x="107" y="2078"/>
                    <a:pt x="0" y="1613"/>
                    <a:pt x="0" y="1039"/>
                  </a:cubicBezTo>
                  <a:close/>
                </a:path>
              </a:pathLst>
            </a:custGeom>
            <a:solidFill>
              <a:schemeClr val="accent4"/>
            </a:solidFill>
            <a:ln cap="flat" cmpd="sng" w="952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5210460" y="1409036"/>
              <a:ext cx="168937" cy="29726"/>
            </a:xfrm>
            <a:custGeom>
              <a:rect b="b" l="l" r="r" t="t"/>
              <a:pathLst>
                <a:path extrusionOk="0" h="445" w="2529">
                  <a:moveTo>
                    <a:pt x="1" y="1"/>
                  </a:moveTo>
                  <a:lnTo>
                    <a:pt x="2529" y="1"/>
                  </a:lnTo>
                  <a:lnTo>
                    <a:pt x="2529" y="445"/>
                  </a:lnTo>
                  <a:lnTo>
                    <a:pt x="1" y="445"/>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5242324" y="1405362"/>
              <a:ext cx="6413" cy="2613016"/>
            </a:xfrm>
            <a:custGeom>
              <a:rect b="b" l="l" r="r" t="t"/>
              <a:pathLst>
                <a:path extrusionOk="0" h="39117" w="96">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5275390" y="1405362"/>
              <a:ext cx="6212" cy="2613016"/>
            </a:xfrm>
            <a:custGeom>
              <a:rect b="b" l="l" r="r" t="t"/>
              <a:pathLst>
                <a:path extrusionOk="0" h="39117" w="93">
                  <a:moveTo>
                    <a:pt x="0" y="0"/>
                  </a:moveTo>
                  <a:lnTo>
                    <a:pt x="0" y="39116"/>
                  </a:lnTo>
                  <a:lnTo>
                    <a:pt x="93" y="39116"/>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5308323" y="1405362"/>
              <a:ext cx="6346" cy="2613016"/>
            </a:xfrm>
            <a:custGeom>
              <a:rect b="b" l="l" r="r" t="t"/>
              <a:pathLst>
                <a:path extrusionOk="0" h="39117" w="95">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5341189" y="1405362"/>
              <a:ext cx="6413" cy="2613016"/>
            </a:xfrm>
            <a:custGeom>
              <a:rect b="b" l="l" r="r" t="t"/>
              <a:pathLst>
                <a:path extrusionOk="0" h="39117" w="96">
                  <a:moveTo>
                    <a:pt x="1" y="0"/>
                  </a:moveTo>
                  <a:lnTo>
                    <a:pt x="1" y="39116"/>
                  </a:lnTo>
                  <a:lnTo>
                    <a:pt x="96" y="39116"/>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2"/>
          <p:cNvGrpSpPr/>
          <p:nvPr/>
        </p:nvGrpSpPr>
        <p:grpSpPr>
          <a:xfrm>
            <a:off x="7902987" y="2312348"/>
            <a:ext cx="377921" cy="260598"/>
            <a:chOff x="3014874" y="647498"/>
            <a:chExt cx="377921" cy="260598"/>
          </a:xfrm>
        </p:grpSpPr>
        <p:sp>
          <p:nvSpPr>
            <p:cNvPr id="1159" name="Google Shape;1159;p42"/>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42"/>
          <p:cNvGrpSpPr/>
          <p:nvPr/>
        </p:nvGrpSpPr>
        <p:grpSpPr>
          <a:xfrm>
            <a:off x="2038470" y="725758"/>
            <a:ext cx="370752" cy="254712"/>
            <a:chOff x="2173859" y="965668"/>
            <a:chExt cx="229838" cy="157902"/>
          </a:xfrm>
        </p:grpSpPr>
        <p:sp>
          <p:nvSpPr>
            <p:cNvPr id="1164" name="Google Shape;1164;p42"/>
            <p:cNvSpPr/>
            <p:nvPr/>
          </p:nvSpPr>
          <p:spPr>
            <a:xfrm>
              <a:off x="2173859" y="965668"/>
              <a:ext cx="127958" cy="104821"/>
            </a:xfrm>
            <a:custGeom>
              <a:rect b="b" l="l" r="r" t="t"/>
              <a:pathLst>
                <a:path extrusionOk="0" h="3280" w="4004">
                  <a:moveTo>
                    <a:pt x="3837" y="0"/>
                  </a:moveTo>
                  <a:lnTo>
                    <a:pt x="1656" y="2697"/>
                  </a:lnTo>
                  <a:cubicBezTo>
                    <a:pt x="1578" y="2498"/>
                    <a:pt x="1369" y="2301"/>
                    <a:pt x="1085" y="2190"/>
                  </a:cubicBezTo>
                  <a:cubicBezTo>
                    <a:pt x="938" y="2133"/>
                    <a:pt x="789" y="2105"/>
                    <a:pt x="654" y="2105"/>
                  </a:cubicBezTo>
                  <a:cubicBezTo>
                    <a:pt x="394" y="2105"/>
                    <a:pt x="180" y="2206"/>
                    <a:pt x="109" y="2387"/>
                  </a:cubicBezTo>
                  <a:cubicBezTo>
                    <a:pt x="0" y="2665"/>
                    <a:pt x="262" y="3028"/>
                    <a:pt x="692" y="3194"/>
                  </a:cubicBezTo>
                  <a:cubicBezTo>
                    <a:pt x="839" y="3252"/>
                    <a:pt x="988" y="3280"/>
                    <a:pt x="1123" y="3280"/>
                  </a:cubicBezTo>
                  <a:cubicBezTo>
                    <a:pt x="1333" y="3280"/>
                    <a:pt x="1512" y="3213"/>
                    <a:pt x="1610" y="3092"/>
                  </a:cubicBezTo>
                  <a:lnTo>
                    <a:pt x="1612" y="3092"/>
                  </a:lnTo>
                  <a:lnTo>
                    <a:pt x="4004" y="134"/>
                  </a:lnTo>
                  <a:lnTo>
                    <a:pt x="3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2275772" y="1019676"/>
              <a:ext cx="127926" cy="103894"/>
            </a:xfrm>
            <a:custGeom>
              <a:rect b="b" l="l" r="r" t="t"/>
              <a:pathLst>
                <a:path extrusionOk="0" h="3251" w="4003">
                  <a:moveTo>
                    <a:pt x="3810" y="1"/>
                  </a:moveTo>
                  <a:lnTo>
                    <a:pt x="1657" y="2668"/>
                  </a:lnTo>
                  <a:cubicBezTo>
                    <a:pt x="1578" y="2466"/>
                    <a:pt x="1368" y="2272"/>
                    <a:pt x="1083" y="2161"/>
                  </a:cubicBezTo>
                  <a:cubicBezTo>
                    <a:pt x="935" y="2103"/>
                    <a:pt x="786" y="2075"/>
                    <a:pt x="651" y="2075"/>
                  </a:cubicBezTo>
                  <a:cubicBezTo>
                    <a:pt x="392" y="2075"/>
                    <a:pt x="181" y="2176"/>
                    <a:pt x="109" y="2358"/>
                  </a:cubicBezTo>
                  <a:cubicBezTo>
                    <a:pt x="1" y="2635"/>
                    <a:pt x="262" y="2996"/>
                    <a:pt x="692" y="3165"/>
                  </a:cubicBezTo>
                  <a:cubicBezTo>
                    <a:pt x="839" y="3223"/>
                    <a:pt x="987" y="3250"/>
                    <a:pt x="1122" y="3250"/>
                  </a:cubicBezTo>
                  <a:cubicBezTo>
                    <a:pt x="1332" y="3250"/>
                    <a:pt x="1512" y="3184"/>
                    <a:pt x="1611" y="3063"/>
                  </a:cubicBezTo>
                  <a:lnTo>
                    <a:pt x="4002" y="105"/>
                  </a:lnTo>
                  <a:lnTo>
                    <a:pt x="38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2291143" y="965668"/>
              <a:ext cx="112554" cy="64778"/>
            </a:xfrm>
            <a:custGeom>
              <a:rect b="b" l="l" r="r" t="t"/>
              <a:pathLst>
                <a:path extrusionOk="0" h="2027" w="3522">
                  <a:moveTo>
                    <a:pt x="167" y="0"/>
                  </a:moveTo>
                  <a:lnTo>
                    <a:pt x="1" y="206"/>
                  </a:lnTo>
                  <a:lnTo>
                    <a:pt x="3334" y="2026"/>
                  </a:lnTo>
                  <a:lnTo>
                    <a:pt x="3521" y="1795"/>
                  </a:lnTo>
                  <a:lnTo>
                    <a:pt x="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2280949" y="978291"/>
              <a:ext cx="112522" cy="64778"/>
            </a:xfrm>
            <a:custGeom>
              <a:rect b="b" l="l" r="r" t="t"/>
              <a:pathLst>
                <a:path extrusionOk="0" h="2027" w="3521">
                  <a:moveTo>
                    <a:pt x="167" y="1"/>
                  </a:moveTo>
                  <a:lnTo>
                    <a:pt x="1" y="206"/>
                  </a:lnTo>
                  <a:lnTo>
                    <a:pt x="3334" y="2027"/>
                  </a:lnTo>
                  <a:lnTo>
                    <a:pt x="3521" y="1795"/>
                  </a:lnTo>
                  <a:lnTo>
                    <a:pt x="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42"/>
          <p:cNvGrpSpPr/>
          <p:nvPr/>
        </p:nvGrpSpPr>
        <p:grpSpPr>
          <a:xfrm>
            <a:off x="8062613" y="1129564"/>
            <a:ext cx="175324" cy="348340"/>
            <a:chOff x="4088863" y="2232839"/>
            <a:chExt cx="175324" cy="348340"/>
          </a:xfrm>
        </p:grpSpPr>
        <p:sp>
          <p:nvSpPr>
            <p:cNvPr id="1169" name="Google Shape;1169;p42"/>
            <p:cNvSpPr/>
            <p:nvPr/>
          </p:nvSpPr>
          <p:spPr>
            <a:xfrm>
              <a:off x="4088863" y="2232839"/>
              <a:ext cx="123308" cy="348340"/>
            </a:xfrm>
            <a:custGeom>
              <a:rect b="b" l="l" r="r" t="t"/>
              <a:pathLst>
                <a:path extrusionOk="0" h="6757" w="2392">
                  <a:moveTo>
                    <a:pt x="379" y="1"/>
                  </a:moveTo>
                  <a:lnTo>
                    <a:pt x="88" y="105"/>
                  </a:lnTo>
                  <a:lnTo>
                    <a:pt x="1806" y="4837"/>
                  </a:lnTo>
                  <a:cubicBezTo>
                    <a:pt x="1759" y="4829"/>
                    <a:pt x="1709" y="4825"/>
                    <a:pt x="1657" y="4825"/>
                  </a:cubicBezTo>
                  <a:cubicBezTo>
                    <a:pt x="1376" y="4825"/>
                    <a:pt x="1044" y="4941"/>
                    <a:pt x="747" y="5170"/>
                  </a:cubicBezTo>
                  <a:cubicBezTo>
                    <a:pt x="217" y="5579"/>
                    <a:pt x="0" y="6188"/>
                    <a:pt x="264" y="6530"/>
                  </a:cubicBezTo>
                  <a:cubicBezTo>
                    <a:pt x="380" y="6682"/>
                    <a:pt x="572" y="6757"/>
                    <a:pt x="795" y="6757"/>
                  </a:cubicBezTo>
                  <a:cubicBezTo>
                    <a:pt x="1076" y="6757"/>
                    <a:pt x="1407" y="6639"/>
                    <a:pt x="1702" y="6412"/>
                  </a:cubicBezTo>
                  <a:cubicBezTo>
                    <a:pt x="2167" y="6054"/>
                    <a:pt x="2392" y="5542"/>
                    <a:pt x="2264" y="5191"/>
                  </a:cubicBezTo>
                  <a:lnTo>
                    <a:pt x="2267" y="5191"/>
                  </a:lnTo>
                  <a:lnTo>
                    <a:pt x="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4108401" y="2232839"/>
              <a:ext cx="122380" cy="85680"/>
            </a:xfrm>
            <a:custGeom>
              <a:rect b="b" l="l" r="r" t="t"/>
              <a:pathLst>
                <a:path extrusionOk="0" h="1662" w="2374">
                  <a:moveTo>
                    <a:pt x="0" y="1"/>
                  </a:moveTo>
                  <a:lnTo>
                    <a:pt x="135" y="373"/>
                  </a:lnTo>
                  <a:cubicBezTo>
                    <a:pt x="310" y="853"/>
                    <a:pt x="1967" y="626"/>
                    <a:pt x="2355" y="1609"/>
                  </a:cubicBezTo>
                  <a:lnTo>
                    <a:pt x="2355" y="1609"/>
                  </a:lnTo>
                  <a:lnTo>
                    <a:pt x="2237" y="1287"/>
                  </a:lnTo>
                  <a:cubicBezTo>
                    <a:pt x="1888" y="246"/>
                    <a:pt x="178" y="489"/>
                    <a:pt x="0" y="1"/>
                  </a:cubicBezTo>
                  <a:close/>
                  <a:moveTo>
                    <a:pt x="2355" y="1609"/>
                  </a:moveTo>
                  <a:lnTo>
                    <a:pt x="2373" y="1661"/>
                  </a:lnTo>
                  <a:cubicBezTo>
                    <a:pt x="2368" y="1644"/>
                    <a:pt x="2361" y="1626"/>
                    <a:pt x="2355"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4124383" y="2276968"/>
              <a:ext cx="122380" cy="85680"/>
            </a:xfrm>
            <a:custGeom>
              <a:rect b="b" l="l" r="r" t="t"/>
              <a:pathLst>
                <a:path extrusionOk="0" h="1662" w="2374">
                  <a:moveTo>
                    <a:pt x="0" y="0"/>
                  </a:moveTo>
                  <a:cubicBezTo>
                    <a:pt x="0" y="1"/>
                    <a:pt x="0" y="1"/>
                    <a:pt x="1" y="1"/>
                  </a:cubicBezTo>
                  <a:lnTo>
                    <a:pt x="1" y="1"/>
                  </a:lnTo>
                  <a:lnTo>
                    <a:pt x="0" y="0"/>
                  </a:lnTo>
                  <a:close/>
                  <a:moveTo>
                    <a:pt x="1" y="1"/>
                  </a:moveTo>
                  <a:lnTo>
                    <a:pt x="137" y="373"/>
                  </a:lnTo>
                  <a:cubicBezTo>
                    <a:pt x="312" y="853"/>
                    <a:pt x="1967" y="626"/>
                    <a:pt x="2354" y="1609"/>
                  </a:cubicBezTo>
                  <a:lnTo>
                    <a:pt x="2354" y="1609"/>
                  </a:lnTo>
                  <a:lnTo>
                    <a:pt x="2237" y="1286"/>
                  </a:lnTo>
                  <a:cubicBezTo>
                    <a:pt x="1890" y="246"/>
                    <a:pt x="180" y="488"/>
                    <a:pt x="1" y="1"/>
                  </a:cubicBezTo>
                  <a:close/>
                  <a:moveTo>
                    <a:pt x="2354" y="1609"/>
                  </a:moveTo>
                  <a:lnTo>
                    <a:pt x="2373" y="1661"/>
                  </a:lnTo>
                  <a:cubicBezTo>
                    <a:pt x="2367" y="1643"/>
                    <a:pt x="2361" y="1626"/>
                    <a:pt x="2354"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4141910" y="2324912"/>
              <a:ext cx="122277" cy="85629"/>
            </a:xfrm>
            <a:custGeom>
              <a:rect b="b" l="l" r="r" t="t"/>
              <a:pathLst>
                <a:path extrusionOk="0" h="1661" w="2372">
                  <a:moveTo>
                    <a:pt x="0" y="0"/>
                  </a:moveTo>
                  <a:lnTo>
                    <a:pt x="0" y="0"/>
                  </a:lnTo>
                  <a:cubicBezTo>
                    <a:pt x="0" y="0"/>
                    <a:pt x="0" y="1"/>
                    <a:pt x="1" y="1"/>
                  </a:cubicBezTo>
                  <a:lnTo>
                    <a:pt x="1" y="1"/>
                  </a:lnTo>
                  <a:lnTo>
                    <a:pt x="0" y="0"/>
                  </a:lnTo>
                  <a:close/>
                  <a:moveTo>
                    <a:pt x="1" y="1"/>
                  </a:moveTo>
                  <a:lnTo>
                    <a:pt x="134" y="373"/>
                  </a:lnTo>
                  <a:cubicBezTo>
                    <a:pt x="310" y="855"/>
                    <a:pt x="1970" y="625"/>
                    <a:pt x="2353" y="1612"/>
                  </a:cubicBezTo>
                  <a:lnTo>
                    <a:pt x="2353" y="1612"/>
                  </a:lnTo>
                  <a:lnTo>
                    <a:pt x="2237" y="1289"/>
                  </a:lnTo>
                  <a:cubicBezTo>
                    <a:pt x="1888" y="246"/>
                    <a:pt x="178" y="490"/>
                    <a:pt x="1" y="1"/>
                  </a:cubicBezTo>
                  <a:close/>
                  <a:moveTo>
                    <a:pt x="2353" y="1612"/>
                  </a:moveTo>
                  <a:lnTo>
                    <a:pt x="2371" y="1661"/>
                  </a:lnTo>
                  <a:cubicBezTo>
                    <a:pt x="2365" y="1644"/>
                    <a:pt x="2360" y="1628"/>
                    <a:pt x="2353" y="16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42"/>
          <p:cNvGrpSpPr/>
          <p:nvPr/>
        </p:nvGrpSpPr>
        <p:grpSpPr>
          <a:xfrm>
            <a:off x="8559476" y="1698075"/>
            <a:ext cx="347048" cy="257002"/>
            <a:chOff x="8593776" y="2443250"/>
            <a:chExt cx="347048" cy="257002"/>
          </a:xfrm>
        </p:grpSpPr>
        <p:sp>
          <p:nvSpPr>
            <p:cNvPr id="1174" name="Google Shape;1174;p42"/>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42"/>
          <p:cNvGrpSpPr/>
          <p:nvPr/>
        </p:nvGrpSpPr>
        <p:grpSpPr>
          <a:xfrm>
            <a:off x="1674626" y="1106575"/>
            <a:ext cx="363847" cy="276127"/>
            <a:chOff x="1948701" y="641225"/>
            <a:chExt cx="363847" cy="276127"/>
          </a:xfrm>
        </p:grpSpPr>
        <p:sp>
          <p:nvSpPr>
            <p:cNvPr id="1178" name="Google Shape;1178;p42"/>
            <p:cNvSpPr/>
            <p:nvPr/>
          </p:nvSpPr>
          <p:spPr>
            <a:xfrm rot="10800000">
              <a:off x="2085556" y="84306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rot="10800000">
              <a:off x="2262751" y="745831"/>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rot="10800000">
              <a:off x="1948701" y="641225"/>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chart of the areas I work on</a:t>
            </a:r>
            <a:endParaRPr/>
          </a:p>
        </p:txBody>
      </p:sp>
      <p:sp>
        <p:nvSpPr>
          <p:cNvPr id="1186" name="Google Shape;1186;p43"/>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For more info, click here</a:t>
            </a:r>
            <a:endParaRPr sz="1000">
              <a:solidFill>
                <a:schemeClr val="dk1"/>
              </a:solidFill>
              <a:latin typeface="Open Sans"/>
              <a:ea typeface="Open Sans"/>
              <a:cs typeface="Open Sans"/>
              <a:sym typeface="Open Sans"/>
            </a:endParaRPr>
          </a:p>
        </p:txBody>
      </p:sp>
      <p:sp>
        <p:nvSpPr>
          <p:cNvPr id="1187" name="Google Shape;1187;p43"/>
          <p:cNvSpPr txBox="1"/>
          <p:nvPr/>
        </p:nvSpPr>
        <p:spPr>
          <a:xfrm>
            <a:off x="2061172" y="3610625"/>
            <a:ext cx="2414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Technical</a:t>
            </a:r>
            <a:endParaRPr sz="2000">
              <a:solidFill>
                <a:schemeClr val="dk1"/>
              </a:solidFill>
              <a:latin typeface="Audiowide"/>
              <a:ea typeface="Audiowide"/>
              <a:cs typeface="Audiowide"/>
              <a:sym typeface="Audiowide"/>
            </a:endParaRPr>
          </a:p>
        </p:txBody>
      </p:sp>
      <p:sp>
        <p:nvSpPr>
          <p:cNvPr id="1188" name="Google Shape;1188;p43"/>
          <p:cNvSpPr txBox="1"/>
          <p:nvPr/>
        </p:nvSpPr>
        <p:spPr>
          <a:xfrm>
            <a:off x="2061172" y="3835400"/>
            <a:ext cx="2414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SEO copywriting</a:t>
            </a:r>
            <a:endParaRPr sz="1200">
              <a:solidFill>
                <a:schemeClr val="dk1"/>
              </a:solidFill>
              <a:latin typeface="Open Sans"/>
              <a:ea typeface="Open Sans"/>
              <a:cs typeface="Open Sans"/>
              <a:sym typeface="Open Sans"/>
            </a:endParaRPr>
          </a:p>
        </p:txBody>
      </p:sp>
      <p:sp>
        <p:nvSpPr>
          <p:cNvPr id="1189" name="Google Shape;1189;p43"/>
          <p:cNvSpPr txBox="1"/>
          <p:nvPr/>
        </p:nvSpPr>
        <p:spPr>
          <a:xfrm>
            <a:off x="2061190" y="2856300"/>
            <a:ext cx="2414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Song writing</a:t>
            </a:r>
            <a:endParaRPr sz="2000">
              <a:solidFill>
                <a:schemeClr val="dk1"/>
              </a:solidFill>
              <a:latin typeface="Audiowide"/>
              <a:ea typeface="Audiowide"/>
              <a:cs typeface="Audiowide"/>
              <a:sym typeface="Audiowide"/>
            </a:endParaRPr>
          </a:p>
        </p:txBody>
      </p:sp>
      <p:sp>
        <p:nvSpPr>
          <p:cNvPr id="1190" name="Google Shape;1190;p43"/>
          <p:cNvSpPr txBox="1"/>
          <p:nvPr/>
        </p:nvSpPr>
        <p:spPr>
          <a:xfrm>
            <a:off x="2061172" y="3081071"/>
            <a:ext cx="2414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Illustrations, vectors</a:t>
            </a:r>
            <a:endParaRPr sz="1200">
              <a:solidFill>
                <a:schemeClr val="dk1"/>
              </a:solidFill>
              <a:latin typeface="Open Sans"/>
              <a:ea typeface="Open Sans"/>
              <a:cs typeface="Open Sans"/>
              <a:sym typeface="Open Sans"/>
            </a:endParaRPr>
          </a:p>
        </p:txBody>
      </p:sp>
      <p:sp>
        <p:nvSpPr>
          <p:cNvPr id="1191" name="Google Shape;1191;p43"/>
          <p:cNvSpPr txBox="1"/>
          <p:nvPr/>
        </p:nvSpPr>
        <p:spPr>
          <a:xfrm>
            <a:off x="2061172" y="2101979"/>
            <a:ext cx="2414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Composition</a:t>
            </a:r>
            <a:endParaRPr sz="2000">
              <a:solidFill>
                <a:schemeClr val="dk1"/>
              </a:solidFill>
              <a:latin typeface="Audiowide"/>
              <a:ea typeface="Audiowide"/>
              <a:cs typeface="Audiowide"/>
              <a:sym typeface="Audiowide"/>
            </a:endParaRPr>
          </a:p>
        </p:txBody>
      </p:sp>
      <p:sp>
        <p:nvSpPr>
          <p:cNvPr id="1192" name="Google Shape;1192;p43"/>
          <p:cNvSpPr txBox="1"/>
          <p:nvPr/>
        </p:nvSpPr>
        <p:spPr>
          <a:xfrm>
            <a:off x="2061172" y="2326743"/>
            <a:ext cx="2414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Promotion</a:t>
            </a:r>
            <a:endParaRPr sz="1200">
              <a:solidFill>
                <a:schemeClr val="dk1"/>
              </a:solidFill>
              <a:latin typeface="Open Sans"/>
              <a:ea typeface="Open Sans"/>
              <a:cs typeface="Open Sans"/>
              <a:sym typeface="Open Sans"/>
            </a:endParaRPr>
          </a:p>
        </p:txBody>
      </p:sp>
      <p:sp>
        <p:nvSpPr>
          <p:cNvPr id="1193" name="Google Shape;1193;p43"/>
          <p:cNvSpPr txBox="1"/>
          <p:nvPr/>
        </p:nvSpPr>
        <p:spPr>
          <a:xfrm>
            <a:off x="2061172" y="1347650"/>
            <a:ext cx="2414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Production</a:t>
            </a:r>
            <a:endParaRPr sz="2000">
              <a:solidFill>
                <a:schemeClr val="dk1"/>
              </a:solidFill>
              <a:latin typeface="Audiowide"/>
              <a:ea typeface="Audiowide"/>
              <a:cs typeface="Audiowide"/>
              <a:sym typeface="Audiowide"/>
            </a:endParaRPr>
          </a:p>
        </p:txBody>
      </p:sp>
      <p:sp>
        <p:nvSpPr>
          <p:cNvPr id="1194" name="Google Shape;1194;p43"/>
          <p:cNvSpPr txBox="1"/>
          <p:nvPr/>
        </p:nvSpPr>
        <p:spPr>
          <a:xfrm>
            <a:off x="2061172" y="1572414"/>
            <a:ext cx="2414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Instagram, Twitter</a:t>
            </a:r>
            <a:endParaRPr sz="1200">
              <a:solidFill>
                <a:schemeClr val="dk1"/>
              </a:solidFill>
              <a:latin typeface="Open Sans"/>
              <a:ea typeface="Open Sans"/>
              <a:cs typeface="Open Sans"/>
              <a:sym typeface="Open Sans"/>
            </a:endParaRPr>
          </a:p>
        </p:txBody>
      </p:sp>
      <p:sp>
        <p:nvSpPr>
          <p:cNvPr id="1195" name="Google Shape;1195;p43"/>
          <p:cNvSpPr txBox="1"/>
          <p:nvPr/>
        </p:nvSpPr>
        <p:spPr>
          <a:xfrm>
            <a:off x="1162072" y="1347650"/>
            <a:ext cx="822900" cy="45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40%</a:t>
            </a:r>
            <a:endParaRPr sz="1600">
              <a:solidFill>
                <a:schemeClr val="lt1"/>
              </a:solidFill>
              <a:latin typeface="Audiowide"/>
              <a:ea typeface="Audiowide"/>
              <a:cs typeface="Audiowide"/>
              <a:sym typeface="Audiowide"/>
            </a:endParaRPr>
          </a:p>
        </p:txBody>
      </p:sp>
      <p:sp>
        <p:nvSpPr>
          <p:cNvPr id="1196" name="Google Shape;1196;p43"/>
          <p:cNvSpPr txBox="1"/>
          <p:nvPr/>
        </p:nvSpPr>
        <p:spPr>
          <a:xfrm>
            <a:off x="1162072" y="2101975"/>
            <a:ext cx="822900" cy="45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1</a:t>
            </a:r>
            <a:r>
              <a:rPr lang="en" sz="1600">
                <a:solidFill>
                  <a:schemeClr val="lt1"/>
                </a:solidFill>
                <a:latin typeface="Audiowide"/>
                <a:ea typeface="Audiowide"/>
                <a:cs typeface="Audiowide"/>
                <a:sym typeface="Audiowide"/>
              </a:rPr>
              <a:t>0%</a:t>
            </a:r>
            <a:endParaRPr sz="1600">
              <a:solidFill>
                <a:schemeClr val="lt1"/>
              </a:solidFill>
              <a:latin typeface="Audiowide"/>
              <a:ea typeface="Audiowide"/>
              <a:cs typeface="Audiowide"/>
              <a:sym typeface="Audiowide"/>
            </a:endParaRPr>
          </a:p>
        </p:txBody>
      </p:sp>
      <p:sp>
        <p:nvSpPr>
          <p:cNvPr id="1197" name="Google Shape;1197;p43"/>
          <p:cNvSpPr txBox="1"/>
          <p:nvPr/>
        </p:nvSpPr>
        <p:spPr>
          <a:xfrm>
            <a:off x="1162072" y="2856300"/>
            <a:ext cx="822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2</a:t>
            </a:r>
            <a:r>
              <a:rPr lang="en" sz="1600">
                <a:solidFill>
                  <a:schemeClr val="lt1"/>
                </a:solidFill>
                <a:latin typeface="Audiowide"/>
                <a:ea typeface="Audiowide"/>
                <a:cs typeface="Audiowide"/>
                <a:sym typeface="Audiowide"/>
              </a:rPr>
              <a:t>0%</a:t>
            </a:r>
            <a:endParaRPr sz="1600">
              <a:solidFill>
                <a:schemeClr val="lt1"/>
              </a:solidFill>
              <a:latin typeface="Audiowide"/>
              <a:ea typeface="Audiowide"/>
              <a:cs typeface="Audiowide"/>
              <a:sym typeface="Audiowide"/>
            </a:endParaRPr>
          </a:p>
        </p:txBody>
      </p:sp>
      <p:sp>
        <p:nvSpPr>
          <p:cNvPr id="1198" name="Google Shape;1198;p43"/>
          <p:cNvSpPr txBox="1"/>
          <p:nvPr/>
        </p:nvSpPr>
        <p:spPr>
          <a:xfrm>
            <a:off x="1162072" y="3610625"/>
            <a:ext cx="8229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3</a:t>
            </a:r>
            <a:r>
              <a:rPr lang="en" sz="1600">
                <a:solidFill>
                  <a:schemeClr val="lt1"/>
                </a:solidFill>
                <a:latin typeface="Audiowide"/>
                <a:ea typeface="Audiowide"/>
                <a:cs typeface="Audiowide"/>
                <a:sym typeface="Audiowide"/>
              </a:rPr>
              <a:t>0%</a:t>
            </a:r>
            <a:endParaRPr sz="1600">
              <a:solidFill>
                <a:schemeClr val="lt1"/>
              </a:solidFill>
              <a:latin typeface="Audiowide"/>
              <a:ea typeface="Audiowide"/>
              <a:cs typeface="Audiowide"/>
              <a:sym typeface="Audiowide"/>
            </a:endParaRPr>
          </a:p>
        </p:txBody>
      </p:sp>
      <p:pic>
        <p:nvPicPr>
          <p:cNvPr id="1199" name="Google Shape;1199;p43" title="Chart">
            <a:hlinkClick r:id="rId3"/>
          </p:cNvPr>
          <p:cNvPicPr preferRelativeResize="0"/>
          <p:nvPr/>
        </p:nvPicPr>
        <p:blipFill>
          <a:blip r:embed="rId4">
            <a:alphaModFix/>
          </a:blip>
          <a:stretch>
            <a:fillRect/>
          </a:stretch>
        </p:blipFill>
        <p:spPr>
          <a:xfrm>
            <a:off x="4915497" y="1170125"/>
            <a:ext cx="3066432" cy="3112575"/>
          </a:xfrm>
          <a:prstGeom prst="rect">
            <a:avLst/>
          </a:prstGeom>
          <a:noFill/>
          <a:ln>
            <a:noFill/>
          </a:ln>
        </p:spPr>
      </p:pic>
      <p:grpSp>
        <p:nvGrpSpPr>
          <p:cNvPr id="1200" name="Google Shape;1200;p43"/>
          <p:cNvGrpSpPr/>
          <p:nvPr/>
        </p:nvGrpSpPr>
        <p:grpSpPr>
          <a:xfrm>
            <a:off x="179976" y="559125"/>
            <a:ext cx="242923" cy="271327"/>
            <a:chOff x="328026" y="602125"/>
            <a:chExt cx="242923" cy="271327"/>
          </a:xfrm>
        </p:grpSpPr>
        <p:sp>
          <p:nvSpPr>
            <p:cNvPr id="1201" name="Google Shape;1201;p43"/>
            <p:cNvSpPr/>
            <p:nvPr/>
          </p:nvSpPr>
          <p:spPr>
            <a:xfrm flipH="1">
              <a:off x="436906" y="60212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flipH="1">
              <a:off x="328026" y="78554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p:nvPr/>
          </p:nvSpPr>
          <p:spPr>
            <a:xfrm flipH="1">
              <a:off x="521151" y="8294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43"/>
          <p:cNvGrpSpPr/>
          <p:nvPr/>
        </p:nvGrpSpPr>
        <p:grpSpPr>
          <a:xfrm>
            <a:off x="613756" y="149034"/>
            <a:ext cx="198937" cy="248225"/>
            <a:chOff x="4391681" y="1672309"/>
            <a:chExt cx="198937" cy="248225"/>
          </a:xfrm>
        </p:grpSpPr>
        <p:sp>
          <p:nvSpPr>
            <p:cNvPr id="1205" name="Google Shape;1205;p43"/>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3"/>
          <p:cNvGrpSpPr/>
          <p:nvPr/>
        </p:nvGrpSpPr>
        <p:grpSpPr>
          <a:xfrm>
            <a:off x="7747212" y="1279598"/>
            <a:ext cx="377921" cy="260598"/>
            <a:chOff x="3014874" y="647498"/>
            <a:chExt cx="377921" cy="260598"/>
          </a:xfrm>
        </p:grpSpPr>
        <p:sp>
          <p:nvSpPr>
            <p:cNvPr id="1210" name="Google Shape;1210;p43"/>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43"/>
          <p:cNvGrpSpPr/>
          <p:nvPr/>
        </p:nvGrpSpPr>
        <p:grpSpPr>
          <a:xfrm>
            <a:off x="8103651" y="1802075"/>
            <a:ext cx="347048" cy="257002"/>
            <a:chOff x="8593776" y="2443250"/>
            <a:chExt cx="347048" cy="257002"/>
          </a:xfrm>
        </p:grpSpPr>
        <p:sp>
          <p:nvSpPr>
            <p:cNvPr id="1215" name="Google Shape;1215;p43"/>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223" name="Google Shape;1223;p44"/>
          <p:cNvGraphicFramePr/>
          <p:nvPr/>
        </p:nvGraphicFramePr>
        <p:xfrm>
          <a:off x="719988" y="1314010"/>
          <a:ext cx="3000000" cy="3000000"/>
        </p:xfrm>
        <a:graphic>
          <a:graphicData uri="http://schemas.openxmlformats.org/drawingml/2006/table">
            <a:tbl>
              <a:tblPr>
                <a:noFill/>
                <a:tableStyleId>{43BC70A1-A394-41EB-9F77-307F695A153A}</a:tableStyleId>
              </a:tblPr>
              <a:tblGrid>
                <a:gridCol w="1051025"/>
                <a:gridCol w="1663250"/>
                <a:gridCol w="998200"/>
                <a:gridCol w="2720250"/>
                <a:gridCol w="1271275"/>
              </a:tblGrid>
              <a:tr h="464125">
                <a:tc>
                  <a:txBody>
                    <a:bodyPr/>
                    <a:lstStyle/>
                    <a:p>
                      <a:pPr indent="0" lvl="0" marL="0" rtl="0" algn="l">
                        <a:lnSpc>
                          <a:spcPct val="100000"/>
                        </a:lnSpc>
                        <a:spcBef>
                          <a:spcPts val="0"/>
                        </a:spcBef>
                        <a:spcAft>
                          <a:spcPts val="0"/>
                        </a:spcAft>
                        <a:buNone/>
                      </a:pPr>
                      <a:r>
                        <a:t/>
                      </a:r>
                      <a:endParaRPr b="1">
                        <a:solidFill>
                          <a:schemeClr val="lt1"/>
                        </a:solidFill>
                        <a:latin typeface="Audiowide"/>
                        <a:ea typeface="Audiowide"/>
                        <a:cs typeface="Audiowide"/>
                        <a:sym typeface="Audiowide"/>
                      </a:endParaRPr>
                    </a:p>
                  </a:txBody>
                  <a:tcPr marT="91425" marB="91425" marR="91425" marL="91425" anchor="b">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lt1"/>
                          </a:solidFill>
                          <a:latin typeface="Audiowide"/>
                          <a:ea typeface="Audiowide"/>
                          <a:cs typeface="Audiowide"/>
                          <a:sym typeface="Audiowide"/>
                        </a:rPr>
                        <a:t>Skills</a:t>
                      </a:r>
                      <a:endParaRPr>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Audiowide"/>
                          <a:ea typeface="Audiowide"/>
                          <a:cs typeface="Audiowide"/>
                          <a:sym typeface="Audiowide"/>
                        </a:rPr>
                        <a:t>Date</a:t>
                      </a:r>
                      <a:endParaRPr>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Audiowide"/>
                          <a:ea typeface="Audiowide"/>
                          <a:cs typeface="Audiowide"/>
                          <a:sym typeface="Audiowide"/>
                        </a:rPr>
                        <a:t>Ref</a:t>
                      </a:r>
                      <a:endParaRPr>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a:solidFill>
                            <a:schemeClr val="lt1"/>
                          </a:solidFill>
                          <a:latin typeface="Audiowide"/>
                          <a:ea typeface="Audiowide"/>
                          <a:cs typeface="Audiowide"/>
                          <a:sym typeface="Audiowide"/>
                        </a:rPr>
                        <a:t>Category</a:t>
                      </a:r>
                      <a:endParaRPr>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1</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Graphic design</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Jan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Print</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2</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Copywriting</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Feb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Content</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3</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Video production</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Mar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Motion</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4</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3D modeling</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Apr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3D</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5</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UI/UX design</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May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Web</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70975">
                <a:tc>
                  <a:txBody>
                    <a:bodyPr/>
                    <a:lstStyle/>
                    <a:p>
                      <a:pPr indent="0" lvl="0" marL="0" rtl="0" algn="l">
                        <a:lnSpc>
                          <a:spcPct val="100000"/>
                        </a:lnSpc>
                        <a:spcBef>
                          <a:spcPts val="0"/>
                        </a:spcBef>
                        <a:spcAft>
                          <a:spcPts val="0"/>
                        </a:spcAft>
                        <a:buNone/>
                      </a:pPr>
                      <a:r>
                        <a:rPr lang="en" sz="1200">
                          <a:solidFill>
                            <a:schemeClr val="lt1"/>
                          </a:solidFill>
                          <a:latin typeface="Audiowide"/>
                          <a:ea typeface="Audiowide"/>
                          <a:cs typeface="Audiowide"/>
                          <a:sym typeface="Audiowide"/>
                        </a:rPr>
                        <a:t>Project 6</a:t>
                      </a:r>
                      <a:endParaRPr sz="1200">
                        <a:solidFill>
                          <a:schemeClr val="lt1"/>
                        </a:solidFill>
                        <a:latin typeface="Audiowide"/>
                        <a:ea typeface="Audiowide"/>
                        <a:cs typeface="Audiowide"/>
                        <a:sym typeface="Audiowid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HTML/CSS</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Jun 2022</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[Link or reference]</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en" sz="1200">
                          <a:solidFill>
                            <a:schemeClr val="dk1"/>
                          </a:solidFill>
                          <a:latin typeface="Open Sans"/>
                          <a:ea typeface="Open Sans"/>
                          <a:cs typeface="Open Sans"/>
                          <a:sym typeface="Open Sans"/>
                        </a:rPr>
                        <a:t>Web</a:t>
                      </a:r>
                      <a:endParaRPr sz="12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bl>
          </a:graphicData>
        </a:graphic>
      </p:graphicFrame>
      <p:grpSp>
        <p:nvGrpSpPr>
          <p:cNvPr id="1224" name="Google Shape;1224;p44"/>
          <p:cNvGrpSpPr/>
          <p:nvPr/>
        </p:nvGrpSpPr>
        <p:grpSpPr>
          <a:xfrm flipH="1" rot="10800000">
            <a:off x="6403353" y="-658554"/>
            <a:ext cx="3661898" cy="2105308"/>
            <a:chOff x="4334574" y="2925522"/>
            <a:chExt cx="6080867" cy="3496027"/>
          </a:xfrm>
        </p:grpSpPr>
        <p:sp>
          <p:nvSpPr>
            <p:cNvPr id="1225" name="Google Shape;1225;p44"/>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44"/>
          <p:cNvGrpSpPr/>
          <p:nvPr/>
        </p:nvGrpSpPr>
        <p:grpSpPr>
          <a:xfrm>
            <a:off x="827862" y="1268535"/>
            <a:ext cx="377921" cy="260598"/>
            <a:chOff x="3014874" y="647498"/>
            <a:chExt cx="377921" cy="260598"/>
          </a:xfrm>
        </p:grpSpPr>
        <p:sp>
          <p:nvSpPr>
            <p:cNvPr id="1228" name="Google Shape;1228;p44"/>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44"/>
          <p:cNvGrpSpPr/>
          <p:nvPr/>
        </p:nvGrpSpPr>
        <p:grpSpPr>
          <a:xfrm>
            <a:off x="366176" y="1017725"/>
            <a:ext cx="347048" cy="257002"/>
            <a:chOff x="8593776" y="2443250"/>
            <a:chExt cx="347048" cy="257002"/>
          </a:xfrm>
        </p:grpSpPr>
        <p:sp>
          <p:nvSpPr>
            <p:cNvPr id="1233" name="Google Shape;1233;p44"/>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I achieve success? </a:t>
            </a:r>
            <a:endParaRPr/>
          </a:p>
        </p:txBody>
      </p:sp>
      <p:sp>
        <p:nvSpPr>
          <p:cNvPr id="1241" name="Google Shape;1241;p45"/>
          <p:cNvSpPr txBox="1"/>
          <p:nvPr/>
        </p:nvSpPr>
        <p:spPr>
          <a:xfrm flipH="1">
            <a:off x="720000" y="1381175"/>
            <a:ext cx="21030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Step 1</a:t>
            </a:r>
            <a:endParaRPr sz="2000">
              <a:solidFill>
                <a:schemeClr val="dk1"/>
              </a:solidFill>
              <a:latin typeface="Audiowide"/>
              <a:ea typeface="Audiowide"/>
              <a:cs typeface="Audiowide"/>
              <a:sym typeface="Audiowide"/>
            </a:endParaRPr>
          </a:p>
        </p:txBody>
      </p:sp>
      <p:sp>
        <p:nvSpPr>
          <p:cNvPr id="1242" name="Google Shape;1242;p45"/>
          <p:cNvSpPr txBox="1"/>
          <p:nvPr/>
        </p:nvSpPr>
        <p:spPr>
          <a:xfrm flipH="1">
            <a:off x="720000" y="1652278"/>
            <a:ext cx="2103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Identifying objectives</a:t>
            </a:r>
            <a:endParaRPr sz="1200">
              <a:solidFill>
                <a:schemeClr val="dk1"/>
              </a:solidFill>
              <a:latin typeface="Open Sans"/>
              <a:ea typeface="Open Sans"/>
              <a:cs typeface="Open Sans"/>
              <a:sym typeface="Open Sans"/>
            </a:endParaRPr>
          </a:p>
        </p:txBody>
      </p:sp>
      <p:sp>
        <p:nvSpPr>
          <p:cNvPr id="1243" name="Google Shape;1243;p45"/>
          <p:cNvSpPr txBox="1"/>
          <p:nvPr/>
        </p:nvSpPr>
        <p:spPr>
          <a:xfrm flipH="1">
            <a:off x="720000" y="2258481"/>
            <a:ext cx="21030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Step 3</a:t>
            </a:r>
            <a:endParaRPr sz="2000">
              <a:solidFill>
                <a:schemeClr val="dk1"/>
              </a:solidFill>
              <a:latin typeface="Audiowide"/>
              <a:ea typeface="Audiowide"/>
              <a:cs typeface="Audiowide"/>
              <a:sym typeface="Audiowide"/>
            </a:endParaRPr>
          </a:p>
        </p:txBody>
      </p:sp>
      <p:sp>
        <p:nvSpPr>
          <p:cNvPr id="1244" name="Google Shape;1244;p45"/>
          <p:cNvSpPr txBox="1"/>
          <p:nvPr/>
        </p:nvSpPr>
        <p:spPr>
          <a:xfrm flipH="1">
            <a:off x="720000" y="2529585"/>
            <a:ext cx="2103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Research and preparation</a:t>
            </a:r>
            <a:endParaRPr sz="1200">
              <a:solidFill>
                <a:schemeClr val="dk1"/>
              </a:solidFill>
              <a:latin typeface="Open Sans"/>
              <a:ea typeface="Open Sans"/>
              <a:cs typeface="Open Sans"/>
              <a:sym typeface="Open Sans"/>
            </a:endParaRPr>
          </a:p>
        </p:txBody>
      </p:sp>
      <p:sp>
        <p:nvSpPr>
          <p:cNvPr id="1245" name="Google Shape;1245;p45"/>
          <p:cNvSpPr txBox="1"/>
          <p:nvPr/>
        </p:nvSpPr>
        <p:spPr>
          <a:xfrm flipH="1">
            <a:off x="6321100" y="1381175"/>
            <a:ext cx="2103000" cy="365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udiowide"/>
                <a:ea typeface="Audiowide"/>
                <a:cs typeface="Audiowide"/>
                <a:sym typeface="Audiowide"/>
              </a:rPr>
              <a:t>Step 2</a:t>
            </a:r>
            <a:endParaRPr sz="2000">
              <a:solidFill>
                <a:schemeClr val="dk1"/>
              </a:solidFill>
              <a:latin typeface="Audiowide"/>
              <a:ea typeface="Audiowide"/>
              <a:cs typeface="Audiowide"/>
              <a:sym typeface="Audiowide"/>
            </a:endParaRPr>
          </a:p>
        </p:txBody>
      </p:sp>
      <p:sp>
        <p:nvSpPr>
          <p:cNvPr id="1246" name="Google Shape;1246;p45"/>
          <p:cNvSpPr txBox="1"/>
          <p:nvPr/>
        </p:nvSpPr>
        <p:spPr>
          <a:xfrm flipH="1">
            <a:off x="6321100" y="1652278"/>
            <a:ext cx="21030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Developing strategies</a:t>
            </a:r>
            <a:endParaRPr sz="1200">
              <a:solidFill>
                <a:schemeClr val="dk1"/>
              </a:solidFill>
              <a:latin typeface="Open Sans"/>
              <a:ea typeface="Open Sans"/>
              <a:cs typeface="Open Sans"/>
              <a:sym typeface="Open Sans"/>
            </a:endParaRPr>
          </a:p>
        </p:txBody>
      </p:sp>
      <p:sp>
        <p:nvSpPr>
          <p:cNvPr id="1247" name="Google Shape;1247;p45"/>
          <p:cNvSpPr txBox="1"/>
          <p:nvPr/>
        </p:nvSpPr>
        <p:spPr>
          <a:xfrm flipH="1">
            <a:off x="6321100" y="2258481"/>
            <a:ext cx="2103000" cy="365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udiowide"/>
                <a:ea typeface="Audiowide"/>
                <a:cs typeface="Audiowide"/>
                <a:sym typeface="Audiowide"/>
              </a:rPr>
              <a:t>Step 4</a:t>
            </a:r>
            <a:endParaRPr sz="2000">
              <a:solidFill>
                <a:schemeClr val="dk1"/>
              </a:solidFill>
              <a:latin typeface="Audiowide"/>
              <a:ea typeface="Audiowide"/>
              <a:cs typeface="Audiowide"/>
              <a:sym typeface="Audiowide"/>
            </a:endParaRPr>
          </a:p>
        </p:txBody>
      </p:sp>
      <p:sp>
        <p:nvSpPr>
          <p:cNvPr id="1248" name="Google Shape;1248;p45"/>
          <p:cNvSpPr txBox="1"/>
          <p:nvPr/>
        </p:nvSpPr>
        <p:spPr>
          <a:xfrm flipH="1">
            <a:off x="6321100" y="2529585"/>
            <a:ext cx="21030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Plans of action</a:t>
            </a:r>
            <a:endParaRPr sz="1200">
              <a:solidFill>
                <a:schemeClr val="dk1"/>
              </a:solidFill>
              <a:latin typeface="Open Sans"/>
              <a:ea typeface="Open Sans"/>
              <a:cs typeface="Open Sans"/>
              <a:sym typeface="Open Sans"/>
            </a:endParaRPr>
          </a:p>
        </p:txBody>
      </p:sp>
      <p:sp>
        <p:nvSpPr>
          <p:cNvPr id="1249" name="Google Shape;1249;p45"/>
          <p:cNvSpPr txBox="1"/>
          <p:nvPr/>
        </p:nvSpPr>
        <p:spPr>
          <a:xfrm flipH="1">
            <a:off x="720000" y="3135788"/>
            <a:ext cx="21030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Step 5</a:t>
            </a:r>
            <a:endParaRPr sz="2000">
              <a:solidFill>
                <a:schemeClr val="dk1"/>
              </a:solidFill>
              <a:latin typeface="Audiowide"/>
              <a:ea typeface="Audiowide"/>
              <a:cs typeface="Audiowide"/>
              <a:sym typeface="Audiowide"/>
            </a:endParaRPr>
          </a:p>
        </p:txBody>
      </p:sp>
      <p:sp>
        <p:nvSpPr>
          <p:cNvPr id="1250" name="Google Shape;1250;p45"/>
          <p:cNvSpPr txBox="1"/>
          <p:nvPr/>
        </p:nvSpPr>
        <p:spPr>
          <a:xfrm flipH="1">
            <a:off x="720000" y="3406891"/>
            <a:ext cx="2103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Measuring progress</a:t>
            </a:r>
            <a:endParaRPr sz="1200">
              <a:solidFill>
                <a:schemeClr val="dk1"/>
              </a:solidFill>
              <a:latin typeface="Open Sans"/>
              <a:ea typeface="Open Sans"/>
              <a:cs typeface="Open Sans"/>
              <a:sym typeface="Open Sans"/>
            </a:endParaRPr>
          </a:p>
        </p:txBody>
      </p:sp>
      <p:sp>
        <p:nvSpPr>
          <p:cNvPr id="1251" name="Google Shape;1251;p45"/>
          <p:cNvSpPr txBox="1"/>
          <p:nvPr/>
        </p:nvSpPr>
        <p:spPr>
          <a:xfrm flipH="1">
            <a:off x="720000" y="4013094"/>
            <a:ext cx="21030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udiowide"/>
                <a:ea typeface="Audiowide"/>
                <a:cs typeface="Audiowide"/>
                <a:sym typeface="Audiowide"/>
              </a:rPr>
              <a:t>Step 7</a:t>
            </a:r>
            <a:endParaRPr sz="2000">
              <a:solidFill>
                <a:schemeClr val="dk1"/>
              </a:solidFill>
              <a:latin typeface="Audiowide"/>
              <a:ea typeface="Audiowide"/>
              <a:cs typeface="Audiowide"/>
              <a:sym typeface="Audiowide"/>
            </a:endParaRPr>
          </a:p>
        </p:txBody>
      </p:sp>
      <p:sp>
        <p:nvSpPr>
          <p:cNvPr id="1252" name="Google Shape;1252;p45"/>
          <p:cNvSpPr txBox="1"/>
          <p:nvPr/>
        </p:nvSpPr>
        <p:spPr>
          <a:xfrm flipH="1">
            <a:off x="720000" y="4284198"/>
            <a:ext cx="2103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Continuous improvement</a:t>
            </a:r>
            <a:endParaRPr sz="1200">
              <a:solidFill>
                <a:schemeClr val="dk1"/>
              </a:solidFill>
              <a:latin typeface="Open Sans"/>
              <a:ea typeface="Open Sans"/>
              <a:cs typeface="Open Sans"/>
              <a:sym typeface="Open Sans"/>
            </a:endParaRPr>
          </a:p>
        </p:txBody>
      </p:sp>
      <p:sp>
        <p:nvSpPr>
          <p:cNvPr id="1253" name="Google Shape;1253;p45"/>
          <p:cNvSpPr txBox="1"/>
          <p:nvPr/>
        </p:nvSpPr>
        <p:spPr>
          <a:xfrm flipH="1">
            <a:off x="6321100" y="3135788"/>
            <a:ext cx="2103000" cy="365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udiowide"/>
                <a:ea typeface="Audiowide"/>
                <a:cs typeface="Audiowide"/>
                <a:sym typeface="Audiowide"/>
              </a:rPr>
              <a:t>Step 6</a:t>
            </a:r>
            <a:endParaRPr sz="2000">
              <a:solidFill>
                <a:schemeClr val="dk1"/>
              </a:solidFill>
              <a:latin typeface="Audiowide"/>
              <a:ea typeface="Audiowide"/>
              <a:cs typeface="Audiowide"/>
              <a:sym typeface="Audiowide"/>
            </a:endParaRPr>
          </a:p>
        </p:txBody>
      </p:sp>
      <p:sp>
        <p:nvSpPr>
          <p:cNvPr id="1254" name="Google Shape;1254;p45"/>
          <p:cNvSpPr txBox="1"/>
          <p:nvPr/>
        </p:nvSpPr>
        <p:spPr>
          <a:xfrm flipH="1">
            <a:off x="6321100" y="3406891"/>
            <a:ext cx="21030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Analyzing outcomes</a:t>
            </a:r>
            <a:endParaRPr sz="1200">
              <a:solidFill>
                <a:schemeClr val="dk1"/>
              </a:solidFill>
              <a:latin typeface="Open Sans"/>
              <a:ea typeface="Open Sans"/>
              <a:cs typeface="Open Sans"/>
              <a:sym typeface="Open Sans"/>
            </a:endParaRPr>
          </a:p>
        </p:txBody>
      </p:sp>
      <p:sp>
        <p:nvSpPr>
          <p:cNvPr id="1255" name="Google Shape;1255;p45"/>
          <p:cNvSpPr txBox="1"/>
          <p:nvPr/>
        </p:nvSpPr>
        <p:spPr>
          <a:xfrm flipH="1">
            <a:off x="6321100" y="4013094"/>
            <a:ext cx="2103000" cy="365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udiowide"/>
                <a:ea typeface="Audiowide"/>
                <a:cs typeface="Audiowide"/>
                <a:sym typeface="Audiowide"/>
              </a:rPr>
              <a:t>Step 8</a:t>
            </a:r>
            <a:endParaRPr sz="2000">
              <a:solidFill>
                <a:schemeClr val="dk1"/>
              </a:solidFill>
              <a:latin typeface="Audiowide"/>
              <a:ea typeface="Audiowide"/>
              <a:cs typeface="Audiowide"/>
              <a:sym typeface="Audiowide"/>
            </a:endParaRPr>
          </a:p>
        </p:txBody>
      </p:sp>
      <p:sp>
        <p:nvSpPr>
          <p:cNvPr id="1256" name="Google Shape;1256;p45"/>
          <p:cNvSpPr txBox="1"/>
          <p:nvPr/>
        </p:nvSpPr>
        <p:spPr>
          <a:xfrm flipH="1">
            <a:off x="6321100" y="4284198"/>
            <a:ext cx="21030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Focusing on the future</a:t>
            </a:r>
            <a:endParaRPr sz="1200">
              <a:solidFill>
                <a:schemeClr val="dk1"/>
              </a:solidFill>
              <a:latin typeface="Open Sans"/>
              <a:ea typeface="Open Sans"/>
              <a:cs typeface="Open Sans"/>
              <a:sym typeface="Open Sans"/>
            </a:endParaRPr>
          </a:p>
        </p:txBody>
      </p:sp>
      <p:cxnSp>
        <p:nvCxnSpPr>
          <p:cNvPr id="1257" name="Google Shape;1257;p45"/>
          <p:cNvCxnSpPr>
            <a:stCxn id="1258" idx="6"/>
            <a:endCxn id="1259" idx="2"/>
          </p:cNvCxnSpPr>
          <p:nvPr/>
        </p:nvCxnSpPr>
        <p:spPr>
          <a:xfrm>
            <a:off x="3805660" y="1680525"/>
            <a:ext cx="1532700" cy="0"/>
          </a:xfrm>
          <a:prstGeom prst="straightConnector1">
            <a:avLst/>
          </a:prstGeom>
          <a:noFill/>
          <a:ln cap="flat" cmpd="sng" w="19050">
            <a:solidFill>
              <a:schemeClr val="dk1"/>
            </a:solidFill>
            <a:prstDash val="solid"/>
            <a:round/>
            <a:headEnd len="med" w="med" type="none"/>
            <a:tailEnd len="med" w="med" type="triangle"/>
          </a:ln>
        </p:spPr>
      </p:cxnSp>
      <p:cxnSp>
        <p:nvCxnSpPr>
          <p:cNvPr id="1260" name="Google Shape;1260;p45"/>
          <p:cNvCxnSpPr>
            <a:stCxn id="1259" idx="3"/>
            <a:endCxn id="1261" idx="7"/>
          </p:cNvCxnSpPr>
          <p:nvPr/>
        </p:nvCxnSpPr>
        <p:spPr>
          <a:xfrm flipH="1">
            <a:off x="3772238" y="1761347"/>
            <a:ext cx="1599600" cy="676200"/>
          </a:xfrm>
          <a:prstGeom prst="straightConnector1">
            <a:avLst/>
          </a:prstGeom>
          <a:noFill/>
          <a:ln cap="flat" cmpd="sng" w="19050">
            <a:solidFill>
              <a:schemeClr val="dk1"/>
            </a:solidFill>
            <a:prstDash val="solid"/>
            <a:round/>
            <a:headEnd len="med" w="med" type="none"/>
            <a:tailEnd len="med" w="med" type="triangle"/>
          </a:ln>
        </p:spPr>
      </p:cxnSp>
      <p:cxnSp>
        <p:nvCxnSpPr>
          <p:cNvPr id="1262" name="Google Shape;1262;p45"/>
          <p:cNvCxnSpPr>
            <a:stCxn id="1261" idx="6"/>
            <a:endCxn id="1263" idx="2"/>
          </p:cNvCxnSpPr>
          <p:nvPr/>
        </p:nvCxnSpPr>
        <p:spPr>
          <a:xfrm>
            <a:off x="3805660" y="2518391"/>
            <a:ext cx="1532700" cy="0"/>
          </a:xfrm>
          <a:prstGeom prst="straightConnector1">
            <a:avLst/>
          </a:prstGeom>
          <a:noFill/>
          <a:ln cap="flat" cmpd="sng" w="19050">
            <a:solidFill>
              <a:schemeClr val="dk1"/>
            </a:solidFill>
            <a:prstDash val="solid"/>
            <a:round/>
            <a:headEnd len="med" w="med" type="none"/>
            <a:tailEnd len="med" w="med" type="triangle"/>
          </a:ln>
        </p:spPr>
      </p:cxnSp>
      <p:cxnSp>
        <p:nvCxnSpPr>
          <p:cNvPr id="1264" name="Google Shape;1264;p45"/>
          <p:cNvCxnSpPr>
            <a:stCxn id="1263" idx="3"/>
            <a:endCxn id="1265" idx="7"/>
          </p:cNvCxnSpPr>
          <p:nvPr/>
        </p:nvCxnSpPr>
        <p:spPr>
          <a:xfrm flipH="1">
            <a:off x="3772238" y="2599213"/>
            <a:ext cx="1599600" cy="676200"/>
          </a:xfrm>
          <a:prstGeom prst="straightConnector1">
            <a:avLst/>
          </a:prstGeom>
          <a:noFill/>
          <a:ln cap="flat" cmpd="sng" w="19050">
            <a:solidFill>
              <a:schemeClr val="dk1"/>
            </a:solidFill>
            <a:prstDash val="solid"/>
            <a:round/>
            <a:headEnd len="med" w="med" type="none"/>
            <a:tailEnd len="med" w="med" type="triangle"/>
          </a:ln>
        </p:spPr>
      </p:cxnSp>
      <p:cxnSp>
        <p:nvCxnSpPr>
          <p:cNvPr id="1266" name="Google Shape;1266;p45"/>
          <p:cNvCxnSpPr>
            <a:stCxn id="1265" idx="6"/>
            <a:endCxn id="1267" idx="2"/>
          </p:cNvCxnSpPr>
          <p:nvPr/>
        </p:nvCxnSpPr>
        <p:spPr>
          <a:xfrm>
            <a:off x="3805660" y="3356294"/>
            <a:ext cx="1532700" cy="0"/>
          </a:xfrm>
          <a:prstGeom prst="straightConnector1">
            <a:avLst/>
          </a:prstGeom>
          <a:noFill/>
          <a:ln cap="flat" cmpd="sng" w="19050">
            <a:solidFill>
              <a:schemeClr val="dk1"/>
            </a:solidFill>
            <a:prstDash val="solid"/>
            <a:round/>
            <a:headEnd len="med" w="med" type="none"/>
            <a:tailEnd len="med" w="med" type="triangle"/>
          </a:ln>
        </p:spPr>
      </p:cxnSp>
      <p:cxnSp>
        <p:nvCxnSpPr>
          <p:cNvPr id="1268" name="Google Shape;1268;p45"/>
          <p:cNvCxnSpPr>
            <a:stCxn id="1267" idx="3"/>
            <a:endCxn id="1269" idx="7"/>
          </p:cNvCxnSpPr>
          <p:nvPr/>
        </p:nvCxnSpPr>
        <p:spPr>
          <a:xfrm flipH="1">
            <a:off x="3772838" y="3437116"/>
            <a:ext cx="1599000" cy="699900"/>
          </a:xfrm>
          <a:prstGeom prst="straightConnector1">
            <a:avLst/>
          </a:prstGeom>
          <a:noFill/>
          <a:ln cap="flat" cmpd="sng" w="19050">
            <a:solidFill>
              <a:schemeClr val="dk1"/>
            </a:solidFill>
            <a:prstDash val="solid"/>
            <a:round/>
            <a:headEnd len="med" w="med" type="none"/>
            <a:tailEnd len="med" w="med" type="triangle"/>
          </a:ln>
        </p:spPr>
      </p:cxnSp>
      <p:cxnSp>
        <p:nvCxnSpPr>
          <p:cNvPr id="1270" name="Google Shape;1270;p45"/>
          <p:cNvCxnSpPr>
            <a:stCxn id="1269" idx="6"/>
            <a:endCxn id="1271" idx="2"/>
          </p:cNvCxnSpPr>
          <p:nvPr/>
        </p:nvCxnSpPr>
        <p:spPr>
          <a:xfrm>
            <a:off x="3806248" y="4217821"/>
            <a:ext cx="1532700" cy="0"/>
          </a:xfrm>
          <a:prstGeom prst="straightConnector1">
            <a:avLst/>
          </a:prstGeom>
          <a:noFill/>
          <a:ln cap="flat" cmpd="sng" w="19050">
            <a:solidFill>
              <a:schemeClr val="dk1"/>
            </a:solidFill>
            <a:prstDash val="solid"/>
            <a:round/>
            <a:headEnd len="med" w="med" type="none"/>
            <a:tailEnd len="med" w="med" type="triangle"/>
          </a:ln>
        </p:spPr>
      </p:cxnSp>
      <p:sp>
        <p:nvSpPr>
          <p:cNvPr id="1258" name="Google Shape;1258;p45"/>
          <p:cNvSpPr/>
          <p:nvPr/>
        </p:nvSpPr>
        <p:spPr>
          <a:xfrm>
            <a:off x="3577060" y="1566225"/>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3577060" y="2404091"/>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3577060" y="3241994"/>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3577648" y="4103521"/>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5338360" y="1566225"/>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5338360" y="2404091"/>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5338360" y="3241994"/>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5338948" y="4103521"/>
            <a:ext cx="228600" cy="22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45"/>
          <p:cNvGrpSpPr/>
          <p:nvPr/>
        </p:nvGrpSpPr>
        <p:grpSpPr>
          <a:xfrm flipH="1">
            <a:off x="5719288" y="2295275"/>
            <a:ext cx="449477" cy="446232"/>
            <a:chOff x="4750813" y="1976926"/>
            <a:chExt cx="449477" cy="446232"/>
          </a:xfrm>
        </p:grpSpPr>
        <p:sp>
          <p:nvSpPr>
            <p:cNvPr id="1273" name="Google Shape;1273;p45"/>
            <p:cNvSpPr/>
            <p:nvPr/>
          </p:nvSpPr>
          <p:spPr>
            <a:xfrm>
              <a:off x="4750813" y="2072785"/>
              <a:ext cx="356646" cy="350373"/>
            </a:xfrm>
            <a:custGeom>
              <a:rect b="b" l="l" r="r" t="t"/>
              <a:pathLst>
                <a:path extrusionOk="0" h="11338" w="11541">
                  <a:moveTo>
                    <a:pt x="5852" y="4617"/>
                  </a:moveTo>
                  <a:cubicBezTo>
                    <a:pt x="5960" y="4617"/>
                    <a:pt x="6069" y="4659"/>
                    <a:pt x="6152" y="4742"/>
                  </a:cubicBezTo>
                  <a:lnTo>
                    <a:pt x="6660" y="5249"/>
                  </a:lnTo>
                  <a:cubicBezTo>
                    <a:pt x="6826" y="5415"/>
                    <a:pt x="6826" y="5685"/>
                    <a:pt x="6660" y="5846"/>
                  </a:cubicBezTo>
                  <a:cubicBezTo>
                    <a:pt x="6579" y="5932"/>
                    <a:pt x="6471" y="5972"/>
                    <a:pt x="6363" y="5972"/>
                  </a:cubicBezTo>
                  <a:cubicBezTo>
                    <a:pt x="6256" y="5972"/>
                    <a:pt x="6148" y="5932"/>
                    <a:pt x="6062" y="5846"/>
                  </a:cubicBezTo>
                  <a:lnTo>
                    <a:pt x="5555" y="5339"/>
                  </a:lnTo>
                  <a:cubicBezTo>
                    <a:pt x="5389" y="5173"/>
                    <a:pt x="5389" y="4903"/>
                    <a:pt x="5555" y="4742"/>
                  </a:cubicBezTo>
                  <a:cubicBezTo>
                    <a:pt x="5636" y="4659"/>
                    <a:pt x="5744" y="4617"/>
                    <a:pt x="5852" y="4617"/>
                  </a:cubicBezTo>
                  <a:close/>
                  <a:moveTo>
                    <a:pt x="4089" y="5322"/>
                  </a:moveTo>
                  <a:cubicBezTo>
                    <a:pt x="4254" y="5322"/>
                    <a:pt x="4423" y="5358"/>
                    <a:pt x="4590" y="5451"/>
                  </a:cubicBezTo>
                  <a:cubicBezTo>
                    <a:pt x="4796" y="5563"/>
                    <a:pt x="4868" y="5824"/>
                    <a:pt x="4751" y="6026"/>
                  </a:cubicBezTo>
                  <a:cubicBezTo>
                    <a:pt x="4675" y="6167"/>
                    <a:pt x="4532" y="6245"/>
                    <a:pt x="4383" y="6245"/>
                  </a:cubicBezTo>
                  <a:cubicBezTo>
                    <a:pt x="4313" y="6245"/>
                    <a:pt x="4242" y="6228"/>
                    <a:pt x="4177" y="6192"/>
                  </a:cubicBezTo>
                  <a:cubicBezTo>
                    <a:pt x="4150" y="6177"/>
                    <a:pt x="4117" y="6170"/>
                    <a:pt x="4079" y="6170"/>
                  </a:cubicBezTo>
                  <a:cubicBezTo>
                    <a:pt x="3942" y="6170"/>
                    <a:pt x="3741" y="6261"/>
                    <a:pt x="3543" y="6349"/>
                  </a:cubicBezTo>
                  <a:cubicBezTo>
                    <a:pt x="3301" y="6461"/>
                    <a:pt x="3014" y="6587"/>
                    <a:pt x="2726" y="6587"/>
                  </a:cubicBezTo>
                  <a:cubicBezTo>
                    <a:pt x="2574" y="6587"/>
                    <a:pt x="2416" y="6551"/>
                    <a:pt x="2264" y="6461"/>
                  </a:cubicBezTo>
                  <a:cubicBezTo>
                    <a:pt x="2066" y="6340"/>
                    <a:pt x="1999" y="6080"/>
                    <a:pt x="2120" y="5882"/>
                  </a:cubicBezTo>
                  <a:cubicBezTo>
                    <a:pt x="2200" y="5750"/>
                    <a:pt x="2339" y="5677"/>
                    <a:pt x="2483" y="5677"/>
                  </a:cubicBezTo>
                  <a:cubicBezTo>
                    <a:pt x="2558" y="5677"/>
                    <a:pt x="2634" y="5697"/>
                    <a:pt x="2704" y="5739"/>
                  </a:cubicBezTo>
                  <a:cubicBezTo>
                    <a:pt x="2710" y="5743"/>
                    <a:pt x="2720" y="5745"/>
                    <a:pt x="2732" y="5745"/>
                  </a:cubicBezTo>
                  <a:cubicBezTo>
                    <a:pt x="2827" y="5745"/>
                    <a:pt x="3070" y="5633"/>
                    <a:pt x="3198" y="5577"/>
                  </a:cubicBezTo>
                  <a:cubicBezTo>
                    <a:pt x="3449" y="5463"/>
                    <a:pt x="3761" y="5322"/>
                    <a:pt x="4089" y="5322"/>
                  </a:cubicBezTo>
                  <a:close/>
                  <a:moveTo>
                    <a:pt x="5580" y="6593"/>
                  </a:moveTo>
                  <a:cubicBezTo>
                    <a:pt x="5722" y="6593"/>
                    <a:pt x="5862" y="6666"/>
                    <a:pt x="5941" y="6798"/>
                  </a:cubicBezTo>
                  <a:cubicBezTo>
                    <a:pt x="6211" y="7238"/>
                    <a:pt x="6000" y="7705"/>
                    <a:pt x="5829" y="8078"/>
                  </a:cubicBezTo>
                  <a:cubicBezTo>
                    <a:pt x="5717" y="8329"/>
                    <a:pt x="5600" y="8585"/>
                    <a:pt x="5672" y="8711"/>
                  </a:cubicBezTo>
                  <a:cubicBezTo>
                    <a:pt x="5784" y="8913"/>
                    <a:pt x="5712" y="9174"/>
                    <a:pt x="5506" y="9286"/>
                  </a:cubicBezTo>
                  <a:cubicBezTo>
                    <a:pt x="5443" y="9322"/>
                    <a:pt x="5371" y="9340"/>
                    <a:pt x="5304" y="9340"/>
                  </a:cubicBezTo>
                  <a:cubicBezTo>
                    <a:pt x="5155" y="9340"/>
                    <a:pt x="5012" y="9263"/>
                    <a:pt x="4931" y="9124"/>
                  </a:cubicBezTo>
                  <a:cubicBezTo>
                    <a:pt x="4657" y="8626"/>
                    <a:pt x="4886" y="8109"/>
                    <a:pt x="5057" y="7728"/>
                  </a:cubicBezTo>
                  <a:cubicBezTo>
                    <a:pt x="5124" y="7589"/>
                    <a:pt x="5254" y="7297"/>
                    <a:pt x="5218" y="7234"/>
                  </a:cubicBezTo>
                  <a:cubicBezTo>
                    <a:pt x="5097" y="7036"/>
                    <a:pt x="5164" y="6776"/>
                    <a:pt x="5362" y="6655"/>
                  </a:cubicBezTo>
                  <a:cubicBezTo>
                    <a:pt x="5430" y="6613"/>
                    <a:pt x="5505" y="6593"/>
                    <a:pt x="5580" y="6593"/>
                  </a:cubicBezTo>
                  <a:close/>
                  <a:moveTo>
                    <a:pt x="7046" y="0"/>
                  </a:moveTo>
                  <a:cubicBezTo>
                    <a:pt x="6318" y="0"/>
                    <a:pt x="5667" y="283"/>
                    <a:pt x="5115" y="835"/>
                  </a:cubicBezTo>
                  <a:cubicBezTo>
                    <a:pt x="4733" y="1217"/>
                    <a:pt x="4549" y="1715"/>
                    <a:pt x="4406" y="2119"/>
                  </a:cubicBezTo>
                  <a:cubicBezTo>
                    <a:pt x="4388" y="2164"/>
                    <a:pt x="4370" y="2209"/>
                    <a:pt x="4356" y="2254"/>
                  </a:cubicBezTo>
                  <a:cubicBezTo>
                    <a:pt x="4302" y="2402"/>
                    <a:pt x="4334" y="2568"/>
                    <a:pt x="4437" y="2685"/>
                  </a:cubicBezTo>
                  <a:cubicBezTo>
                    <a:pt x="4644" y="2914"/>
                    <a:pt x="4608" y="3291"/>
                    <a:pt x="4356" y="3543"/>
                  </a:cubicBezTo>
                  <a:cubicBezTo>
                    <a:pt x="4221" y="3678"/>
                    <a:pt x="4037" y="3758"/>
                    <a:pt x="3858" y="3758"/>
                  </a:cubicBezTo>
                  <a:cubicBezTo>
                    <a:pt x="3710" y="3758"/>
                    <a:pt x="3575" y="3705"/>
                    <a:pt x="3481" y="3606"/>
                  </a:cubicBezTo>
                  <a:cubicBezTo>
                    <a:pt x="3449" y="3574"/>
                    <a:pt x="3422" y="3538"/>
                    <a:pt x="3400" y="3502"/>
                  </a:cubicBezTo>
                  <a:cubicBezTo>
                    <a:pt x="3321" y="3365"/>
                    <a:pt x="3179" y="3286"/>
                    <a:pt x="3033" y="3286"/>
                  </a:cubicBezTo>
                  <a:cubicBezTo>
                    <a:pt x="2987" y="3286"/>
                    <a:pt x="2941" y="3293"/>
                    <a:pt x="2897" y="3309"/>
                  </a:cubicBezTo>
                  <a:cubicBezTo>
                    <a:pt x="2412" y="3471"/>
                    <a:pt x="1851" y="3696"/>
                    <a:pt x="1249" y="4297"/>
                  </a:cubicBezTo>
                  <a:cubicBezTo>
                    <a:pt x="409" y="5137"/>
                    <a:pt x="1" y="6147"/>
                    <a:pt x="68" y="7216"/>
                  </a:cubicBezTo>
                  <a:cubicBezTo>
                    <a:pt x="126" y="8078"/>
                    <a:pt x="495" y="8940"/>
                    <a:pt x="1123" y="9676"/>
                  </a:cubicBezTo>
                  <a:lnTo>
                    <a:pt x="2443" y="8356"/>
                  </a:lnTo>
                  <a:lnTo>
                    <a:pt x="2412" y="8325"/>
                  </a:lnTo>
                  <a:cubicBezTo>
                    <a:pt x="2246" y="8159"/>
                    <a:pt x="2246" y="7889"/>
                    <a:pt x="2412" y="7723"/>
                  </a:cubicBezTo>
                  <a:cubicBezTo>
                    <a:pt x="2495" y="7642"/>
                    <a:pt x="2603" y="7602"/>
                    <a:pt x="2711" y="7602"/>
                  </a:cubicBezTo>
                  <a:cubicBezTo>
                    <a:pt x="2818" y="7602"/>
                    <a:pt x="2926" y="7642"/>
                    <a:pt x="3009" y="7723"/>
                  </a:cubicBezTo>
                  <a:lnTo>
                    <a:pt x="3674" y="8392"/>
                  </a:lnTo>
                  <a:cubicBezTo>
                    <a:pt x="3840" y="8558"/>
                    <a:pt x="3840" y="8823"/>
                    <a:pt x="3674" y="8989"/>
                  </a:cubicBezTo>
                  <a:cubicBezTo>
                    <a:pt x="3593" y="9070"/>
                    <a:pt x="3485" y="9115"/>
                    <a:pt x="3377" y="9115"/>
                  </a:cubicBezTo>
                  <a:cubicBezTo>
                    <a:pt x="3270" y="9115"/>
                    <a:pt x="3157" y="9070"/>
                    <a:pt x="3076" y="8989"/>
                  </a:cubicBezTo>
                  <a:lnTo>
                    <a:pt x="3045" y="8954"/>
                  </a:lnTo>
                  <a:lnTo>
                    <a:pt x="1720" y="10274"/>
                  </a:lnTo>
                  <a:cubicBezTo>
                    <a:pt x="2529" y="10965"/>
                    <a:pt x="3467" y="11338"/>
                    <a:pt x="4410" y="11338"/>
                  </a:cubicBezTo>
                  <a:cubicBezTo>
                    <a:pt x="5398" y="11338"/>
                    <a:pt x="6327" y="10925"/>
                    <a:pt x="7104" y="10148"/>
                  </a:cubicBezTo>
                  <a:cubicBezTo>
                    <a:pt x="7706" y="9551"/>
                    <a:pt x="7930" y="8985"/>
                    <a:pt x="8092" y="8505"/>
                  </a:cubicBezTo>
                  <a:cubicBezTo>
                    <a:pt x="8159" y="8316"/>
                    <a:pt x="8079" y="8105"/>
                    <a:pt x="7899" y="8002"/>
                  </a:cubicBezTo>
                  <a:cubicBezTo>
                    <a:pt x="7863" y="7979"/>
                    <a:pt x="7827" y="7952"/>
                    <a:pt x="7796" y="7921"/>
                  </a:cubicBezTo>
                  <a:cubicBezTo>
                    <a:pt x="7692" y="7818"/>
                    <a:pt x="7638" y="7674"/>
                    <a:pt x="7643" y="7512"/>
                  </a:cubicBezTo>
                  <a:cubicBezTo>
                    <a:pt x="7652" y="7342"/>
                    <a:pt x="7728" y="7175"/>
                    <a:pt x="7859" y="7045"/>
                  </a:cubicBezTo>
                  <a:cubicBezTo>
                    <a:pt x="7993" y="6906"/>
                    <a:pt x="8177" y="6830"/>
                    <a:pt x="8357" y="6830"/>
                  </a:cubicBezTo>
                  <a:cubicBezTo>
                    <a:pt x="8451" y="6830"/>
                    <a:pt x="8595" y="6852"/>
                    <a:pt x="8716" y="6964"/>
                  </a:cubicBezTo>
                  <a:cubicBezTo>
                    <a:pt x="8795" y="7034"/>
                    <a:pt x="8897" y="7071"/>
                    <a:pt x="9000" y="7071"/>
                  </a:cubicBezTo>
                  <a:cubicBezTo>
                    <a:pt x="9049" y="7071"/>
                    <a:pt x="9099" y="7063"/>
                    <a:pt x="9147" y="7045"/>
                  </a:cubicBezTo>
                  <a:cubicBezTo>
                    <a:pt x="9192" y="7027"/>
                    <a:pt x="9237" y="7014"/>
                    <a:pt x="9282" y="6996"/>
                  </a:cubicBezTo>
                  <a:cubicBezTo>
                    <a:pt x="9686" y="6848"/>
                    <a:pt x="10184" y="6668"/>
                    <a:pt x="10566" y="6286"/>
                  </a:cubicBezTo>
                  <a:cubicBezTo>
                    <a:pt x="11276" y="5577"/>
                    <a:pt x="11540" y="4692"/>
                    <a:pt x="11329" y="3727"/>
                  </a:cubicBezTo>
                  <a:cubicBezTo>
                    <a:pt x="11240" y="3296"/>
                    <a:pt x="11047" y="2851"/>
                    <a:pt x="10773" y="2420"/>
                  </a:cubicBezTo>
                  <a:lnTo>
                    <a:pt x="8770" y="4423"/>
                  </a:lnTo>
                  <a:cubicBezTo>
                    <a:pt x="8689" y="4508"/>
                    <a:pt x="8581" y="4549"/>
                    <a:pt x="8474" y="4549"/>
                  </a:cubicBezTo>
                  <a:cubicBezTo>
                    <a:pt x="8366" y="4549"/>
                    <a:pt x="8254" y="4508"/>
                    <a:pt x="8173" y="4423"/>
                  </a:cubicBezTo>
                  <a:lnTo>
                    <a:pt x="6978" y="3229"/>
                  </a:lnTo>
                  <a:cubicBezTo>
                    <a:pt x="6898" y="3148"/>
                    <a:pt x="6853" y="3040"/>
                    <a:pt x="6853" y="2928"/>
                  </a:cubicBezTo>
                  <a:cubicBezTo>
                    <a:pt x="6853" y="2815"/>
                    <a:pt x="6898" y="2708"/>
                    <a:pt x="6978" y="2631"/>
                  </a:cubicBezTo>
                  <a:lnTo>
                    <a:pt x="8981" y="624"/>
                  </a:lnTo>
                  <a:cubicBezTo>
                    <a:pt x="8339" y="220"/>
                    <a:pt x="7679" y="0"/>
                    <a:pt x="704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5093398" y="1977018"/>
              <a:ext cx="105501" cy="105501"/>
            </a:xfrm>
            <a:custGeom>
              <a:rect b="b" l="l" r="r" t="t"/>
              <a:pathLst>
                <a:path extrusionOk="0" h="3414" w="3414">
                  <a:moveTo>
                    <a:pt x="2816" y="1"/>
                  </a:moveTo>
                  <a:lnTo>
                    <a:pt x="1" y="2816"/>
                  </a:lnTo>
                  <a:lnTo>
                    <a:pt x="598" y="3413"/>
                  </a:lnTo>
                  <a:lnTo>
                    <a:pt x="3413" y="598"/>
                  </a:lnTo>
                  <a:lnTo>
                    <a:pt x="281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4994046" y="2082489"/>
              <a:ext cx="99382" cy="99382"/>
            </a:xfrm>
            <a:custGeom>
              <a:rect b="b" l="l" r="r" t="t"/>
              <a:pathLst>
                <a:path extrusionOk="0" h="3216" w="3216">
                  <a:moveTo>
                    <a:pt x="2619" y="0"/>
                  </a:moveTo>
                  <a:lnTo>
                    <a:pt x="1" y="2614"/>
                  </a:lnTo>
                  <a:lnTo>
                    <a:pt x="598" y="3215"/>
                  </a:lnTo>
                  <a:lnTo>
                    <a:pt x="3216" y="598"/>
                  </a:lnTo>
                  <a:lnTo>
                    <a:pt x="261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5167378" y="2045437"/>
              <a:ext cx="32911" cy="31675"/>
            </a:xfrm>
            <a:custGeom>
              <a:rect b="b" l="l" r="r" t="t"/>
              <a:pathLst>
                <a:path extrusionOk="0" h="1025" w="1065">
                  <a:moveTo>
                    <a:pt x="597" y="1"/>
                  </a:moveTo>
                  <a:lnTo>
                    <a:pt x="0" y="602"/>
                  </a:lnTo>
                  <a:lnTo>
                    <a:pt x="301" y="899"/>
                  </a:lnTo>
                  <a:cubicBezTo>
                    <a:pt x="382" y="984"/>
                    <a:pt x="490" y="1024"/>
                    <a:pt x="597" y="1024"/>
                  </a:cubicBezTo>
                  <a:cubicBezTo>
                    <a:pt x="710" y="1024"/>
                    <a:pt x="817" y="984"/>
                    <a:pt x="898" y="899"/>
                  </a:cubicBezTo>
                  <a:cubicBezTo>
                    <a:pt x="1064" y="732"/>
                    <a:pt x="1064" y="468"/>
                    <a:pt x="898" y="301"/>
                  </a:cubicBezTo>
                  <a:lnTo>
                    <a:pt x="59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5097570" y="1976926"/>
              <a:ext cx="32911" cy="31644"/>
            </a:xfrm>
            <a:custGeom>
              <a:rect b="b" l="l" r="r" t="t"/>
              <a:pathLst>
                <a:path extrusionOk="0" h="1024" w="1065">
                  <a:moveTo>
                    <a:pt x="465" y="1"/>
                  </a:moveTo>
                  <a:cubicBezTo>
                    <a:pt x="358" y="1"/>
                    <a:pt x="250" y="42"/>
                    <a:pt x="167" y="125"/>
                  </a:cubicBezTo>
                  <a:cubicBezTo>
                    <a:pt x="1" y="291"/>
                    <a:pt x="1" y="556"/>
                    <a:pt x="167" y="722"/>
                  </a:cubicBezTo>
                  <a:lnTo>
                    <a:pt x="468" y="1023"/>
                  </a:lnTo>
                  <a:lnTo>
                    <a:pt x="1065" y="426"/>
                  </a:lnTo>
                  <a:lnTo>
                    <a:pt x="764" y="125"/>
                  </a:lnTo>
                  <a:cubicBezTo>
                    <a:pt x="681" y="42"/>
                    <a:pt x="573" y="1"/>
                    <a:pt x="465"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5130450" y="2082489"/>
              <a:ext cx="32788" cy="31521"/>
            </a:xfrm>
            <a:custGeom>
              <a:rect b="b" l="l" r="r" t="t"/>
              <a:pathLst>
                <a:path extrusionOk="0" h="1020" w="1061">
                  <a:moveTo>
                    <a:pt x="598" y="0"/>
                  </a:moveTo>
                  <a:lnTo>
                    <a:pt x="1" y="598"/>
                  </a:lnTo>
                  <a:lnTo>
                    <a:pt x="297" y="898"/>
                  </a:lnTo>
                  <a:cubicBezTo>
                    <a:pt x="382" y="979"/>
                    <a:pt x="490" y="1020"/>
                    <a:pt x="598" y="1020"/>
                  </a:cubicBezTo>
                  <a:cubicBezTo>
                    <a:pt x="706" y="1020"/>
                    <a:pt x="814" y="979"/>
                    <a:pt x="899" y="898"/>
                  </a:cubicBezTo>
                  <a:cubicBezTo>
                    <a:pt x="1060" y="732"/>
                    <a:pt x="1060" y="463"/>
                    <a:pt x="899" y="297"/>
                  </a:cubicBez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5060672" y="2013947"/>
              <a:ext cx="32757" cy="31521"/>
            </a:xfrm>
            <a:custGeom>
              <a:rect b="b" l="l" r="r" t="t"/>
              <a:pathLst>
                <a:path extrusionOk="0" h="1020" w="1060">
                  <a:moveTo>
                    <a:pt x="463" y="0"/>
                  </a:moveTo>
                  <a:cubicBezTo>
                    <a:pt x="354" y="0"/>
                    <a:pt x="245" y="41"/>
                    <a:pt x="162" y="122"/>
                  </a:cubicBezTo>
                  <a:cubicBezTo>
                    <a:pt x="0" y="288"/>
                    <a:pt x="0" y="557"/>
                    <a:pt x="162" y="723"/>
                  </a:cubicBezTo>
                  <a:lnTo>
                    <a:pt x="463" y="1020"/>
                  </a:lnTo>
                  <a:lnTo>
                    <a:pt x="1060" y="422"/>
                  </a:lnTo>
                  <a:lnTo>
                    <a:pt x="764" y="122"/>
                  </a:lnTo>
                  <a:cubicBezTo>
                    <a:pt x="681" y="41"/>
                    <a:pt x="572" y="0"/>
                    <a:pt x="46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5"/>
          <p:cNvGrpSpPr/>
          <p:nvPr/>
        </p:nvGrpSpPr>
        <p:grpSpPr>
          <a:xfrm>
            <a:off x="2974880" y="2295275"/>
            <a:ext cx="449044" cy="446232"/>
            <a:chOff x="4065643" y="1976926"/>
            <a:chExt cx="449044" cy="446232"/>
          </a:xfrm>
        </p:grpSpPr>
        <p:sp>
          <p:nvSpPr>
            <p:cNvPr id="1281" name="Google Shape;1281;p45"/>
            <p:cNvSpPr/>
            <p:nvPr/>
          </p:nvSpPr>
          <p:spPr>
            <a:xfrm>
              <a:off x="4343981" y="2110517"/>
              <a:ext cx="37083" cy="37083"/>
            </a:xfrm>
            <a:custGeom>
              <a:rect b="b" l="l" r="r" t="t"/>
              <a:pathLst>
                <a:path extrusionOk="0" h="1200" w="1200">
                  <a:moveTo>
                    <a:pt x="598" y="0"/>
                  </a:moveTo>
                  <a:lnTo>
                    <a:pt x="1" y="598"/>
                  </a:lnTo>
                  <a:lnTo>
                    <a:pt x="598" y="1199"/>
                  </a:lnTo>
                  <a:lnTo>
                    <a:pt x="1199" y="598"/>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4307084" y="2147569"/>
              <a:ext cx="36928" cy="36928"/>
            </a:xfrm>
            <a:custGeom>
              <a:rect b="b" l="l" r="r" t="t"/>
              <a:pathLst>
                <a:path extrusionOk="0" h="1195" w="1195">
                  <a:moveTo>
                    <a:pt x="597" y="0"/>
                  </a:moveTo>
                  <a:lnTo>
                    <a:pt x="0" y="598"/>
                  </a:lnTo>
                  <a:lnTo>
                    <a:pt x="597" y="1195"/>
                  </a:lnTo>
                  <a:lnTo>
                    <a:pt x="1195" y="598"/>
                  </a:lnTo>
                  <a:lnTo>
                    <a:pt x="59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4270032" y="2184467"/>
              <a:ext cx="37083" cy="36959"/>
            </a:xfrm>
            <a:custGeom>
              <a:rect b="b" l="l" r="r" t="t"/>
              <a:pathLst>
                <a:path extrusionOk="0" h="1196" w="1200">
                  <a:moveTo>
                    <a:pt x="597" y="1"/>
                  </a:moveTo>
                  <a:lnTo>
                    <a:pt x="0" y="598"/>
                  </a:lnTo>
                  <a:lnTo>
                    <a:pt x="597" y="1195"/>
                  </a:lnTo>
                  <a:lnTo>
                    <a:pt x="1199" y="598"/>
                  </a:lnTo>
                  <a:lnTo>
                    <a:pt x="59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4381033" y="2073620"/>
              <a:ext cx="36928" cy="36928"/>
            </a:xfrm>
            <a:custGeom>
              <a:rect b="b" l="l" r="r" t="t"/>
              <a:pathLst>
                <a:path extrusionOk="0" h="1195" w="1195">
                  <a:moveTo>
                    <a:pt x="598" y="0"/>
                  </a:moveTo>
                  <a:lnTo>
                    <a:pt x="0" y="597"/>
                  </a:lnTo>
                  <a:lnTo>
                    <a:pt x="598" y="1194"/>
                  </a:lnTo>
                  <a:lnTo>
                    <a:pt x="1195" y="597"/>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4233103" y="2221395"/>
              <a:ext cx="36959" cy="37052"/>
            </a:xfrm>
            <a:custGeom>
              <a:rect b="b" l="l" r="r" t="t"/>
              <a:pathLst>
                <a:path extrusionOk="0" h="1199" w="1196">
                  <a:moveTo>
                    <a:pt x="598" y="0"/>
                  </a:moveTo>
                  <a:lnTo>
                    <a:pt x="1" y="602"/>
                  </a:lnTo>
                  <a:lnTo>
                    <a:pt x="598" y="1199"/>
                  </a:lnTo>
                  <a:lnTo>
                    <a:pt x="1195" y="602"/>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4409062" y="1976926"/>
              <a:ext cx="105625" cy="105594"/>
            </a:xfrm>
            <a:custGeom>
              <a:rect b="b" l="l" r="r" t="t"/>
              <a:pathLst>
                <a:path extrusionOk="0" h="3417" w="3418">
                  <a:moveTo>
                    <a:pt x="1680" y="1"/>
                  </a:moveTo>
                  <a:cubicBezTo>
                    <a:pt x="1571" y="1"/>
                    <a:pt x="1462" y="42"/>
                    <a:pt x="1379" y="125"/>
                  </a:cubicBezTo>
                  <a:lnTo>
                    <a:pt x="378" y="1126"/>
                  </a:lnTo>
                  <a:cubicBezTo>
                    <a:pt x="328" y="1176"/>
                    <a:pt x="292" y="1239"/>
                    <a:pt x="274" y="1306"/>
                  </a:cubicBezTo>
                  <a:lnTo>
                    <a:pt x="0" y="2240"/>
                  </a:lnTo>
                  <a:lnTo>
                    <a:pt x="1177" y="3416"/>
                  </a:lnTo>
                  <a:lnTo>
                    <a:pt x="2111" y="3143"/>
                  </a:lnTo>
                  <a:cubicBezTo>
                    <a:pt x="2178" y="3125"/>
                    <a:pt x="2241" y="3089"/>
                    <a:pt x="2290" y="3035"/>
                  </a:cubicBezTo>
                  <a:lnTo>
                    <a:pt x="3292" y="2033"/>
                  </a:lnTo>
                  <a:cubicBezTo>
                    <a:pt x="3368" y="1957"/>
                    <a:pt x="3413" y="1849"/>
                    <a:pt x="3413" y="1737"/>
                  </a:cubicBezTo>
                  <a:cubicBezTo>
                    <a:pt x="3417" y="1625"/>
                    <a:pt x="3373" y="1517"/>
                    <a:pt x="3292" y="1436"/>
                  </a:cubicBezTo>
                  <a:lnTo>
                    <a:pt x="1981" y="125"/>
                  </a:lnTo>
                  <a:cubicBezTo>
                    <a:pt x="1898" y="42"/>
                    <a:pt x="1789" y="1"/>
                    <a:pt x="168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4065643" y="2088576"/>
              <a:ext cx="323456" cy="334581"/>
            </a:xfrm>
            <a:custGeom>
              <a:rect b="b" l="l" r="r" t="t"/>
              <a:pathLst>
                <a:path extrusionOk="0" h="10827" w="10467">
                  <a:moveTo>
                    <a:pt x="3009" y="6489"/>
                  </a:moveTo>
                  <a:cubicBezTo>
                    <a:pt x="3118" y="6489"/>
                    <a:pt x="3226" y="6530"/>
                    <a:pt x="3310" y="6611"/>
                  </a:cubicBezTo>
                  <a:lnTo>
                    <a:pt x="4306" y="7607"/>
                  </a:lnTo>
                  <a:cubicBezTo>
                    <a:pt x="4468" y="7773"/>
                    <a:pt x="4468" y="8043"/>
                    <a:pt x="4306" y="8209"/>
                  </a:cubicBezTo>
                  <a:cubicBezTo>
                    <a:pt x="4221" y="8290"/>
                    <a:pt x="4113" y="8330"/>
                    <a:pt x="4005" y="8330"/>
                  </a:cubicBezTo>
                  <a:cubicBezTo>
                    <a:pt x="3898" y="8330"/>
                    <a:pt x="3790" y="8290"/>
                    <a:pt x="3705" y="8209"/>
                  </a:cubicBezTo>
                  <a:lnTo>
                    <a:pt x="2708" y="7212"/>
                  </a:lnTo>
                  <a:cubicBezTo>
                    <a:pt x="2546" y="7046"/>
                    <a:pt x="2546" y="6777"/>
                    <a:pt x="2708" y="6611"/>
                  </a:cubicBezTo>
                  <a:cubicBezTo>
                    <a:pt x="2791" y="6530"/>
                    <a:pt x="2900" y="6489"/>
                    <a:pt x="3009" y="6489"/>
                  </a:cubicBezTo>
                  <a:close/>
                  <a:moveTo>
                    <a:pt x="5599" y="7495"/>
                  </a:moveTo>
                  <a:cubicBezTo>
                    <a:pt x="5833" y="7495"/>
                    <a:pt x="6026" y="7684"/>
                    <a:pt x="6026" y="7917"/>
                  </a:cubicBezTo>
                  <a:cubicBezTo>
                    <a:pt x="6026" y="8151"/>
                    <a:pt x="5833" y="8344"/>
                    <a:pt x="5599" y="8344"/>
                  </a:cubicBezTo>
                  <a:cubicBezTo>
                    <a:pt x="5366" y="8344"/>
                    <a:pt x="5177" y="8151"/>
                    <a:pt x="5177" y="7917"/>
                  </a:cubicBezTo>
                  <a:cubicBezTo>
                    <a:pt x="5177" y="7684"/>
                    <a:pt x="5366" y="7495"/>
                    <a:pt x="5599" y="7495"/>
                  </a:cubicBezTo>
                  <a:close/>
                  <a:moveTo>
                    <a:pt x="6279" y="0"/>
                  </a:moveTo>
                  <a:cubicBezTo>
                    <a:pt x="6227" y="0"/>
                    <a:pt x="6174" y="3"/>
                    <a:pt x="6120" y="10"/>
                  </a:cubicBezTo>
                  <a:cubicBezTo>
                    <a:pt x="5748" y="59"/>
                    <a:pt x="5370" y="261"/>
                    <a:pt x="5034" y="598"/>
                  </a:cubicBezTo>
                  <a:cubicBezTo>
                    <a:pt x="4706" y="926"/>
                    <a:pt x="4423" y="1474"/>
                    <a:pt x="4172" y="1954"/>
                  </a:cubicBezTo>
                  <a:cubicBezTo>
                    <a:pt x="4037" y="2224"/>
                    <a:pt x="3862" y="2556"/>
                    <a:pt x="3776" y="2641"/>
                  </a:cubicBezTo>
                  <a:cubicBezTo>
                    <a:pt x="3485" y="2933"/>
                    <a:pt x="3179" y="3023"/>
                    <a:pt x="2789" y="3140"/>
                  </a:cubicBezTo>
                  <a:cubicBezTo>
                    <a:pt x="2317" y="3274"/>
                    <a:pt x="1724" y="3449"/>
                    <a:pt x="1118" y="4056"/>
                  </a:cubicBezTo>
                  <a:cubicBezTo>
                    <a:pt x="350" y="4823"/>
                    <a:pt x="0" y="5771"/>
                    <a:pt x="112" y="6790"/>
                  </a:cubicBezTo>
                  <a:cubicBezTo>
                    <a:pt x="211" y="7715"/>
                    <a:pt x="696" y="8658"/>
                    <a:pt x="1478" y="9439"/>
                  </a:cubicBezTo>
                  <a:cubicBezTo>
                    <a:pt x="2259" y="10221"/>
                    <a:pt x="3197" y="10706"/>
                    <a:pt x="4122" y="10804"/>
                  </a:cubicBezTo>
                  <a:cubicBezTo>
                    <a:pt x="4248" y="10818"/>
                    <a:pt x="4369" y="10827"/>
                    <a:pt x="4486" y="10827"/>
                  </a:cubicBezTo>
                  <a:cubicBezTo>
                    <a:pt x="5370" y="10827"/>
                    <a:pt x="6188" y="10472"/>
                    <a:pt x="6861" y="9799"/>
                  </a:cubicBezTo>
                  <a:cubicBezTo>
                    <a:pt x="7467" y="9192"/>
                    <a:pt x="7643" y="8600"/>
                    <a:pt x="7777" y="8128"/>
                  </a:cubicBezTo>
                  <a:cubicBezTo>
                    <a:pt x="7894" y="7738"/>
                    <a:pt x="7984" y="7432"/>
                    <a:pt x="8276" y="7140"/>
                  </a:cubicBezTo>
                  <a:cubicBezTo>
                    <a:pt x="8406" y="7006"/>
                    <a:pt x="8532" y="6983"/>
                    <a:pt x="8783" y="6947"/>
                  </a:cubicBezTo>
                  <a:cubicBezTo>
                    <a:pt x="9070" y="6907"/>
                    <a:pt x="9466" y="6853"/>
                    <a:pt x="9838" y="6480"/>
                  </a:cubicBezTo>
                  <a:cubicBezTo>
                    <a:pt x="9919" y="6399"/>
                    <a:pt x="10197" y="6099"/>
                    <a:pt x="10323" y="5677"/>
                  </a:cubicBezTo>
                  <a:cubicBezTo>
                    <a:pt x="10467" y="5210"/>
                    <a:pt x="10364" y="4770"/>
                    <a:pt x="10036" y="4446"/>
                  </a:cubicBezTo>
                  <a:cubicBezTo>
                    <a:pt x="9695" y="4105"/>
                    <a:pt x="9286" y="4101"/>
                    <a:pt x="8954" y="4101"/>
                  </a:cubicBezTo>
                  <a:cubicBezTo>
                    <a:pt x="8828" y="4096"/>
                    <a:pt x="8725" y="4096"/>
                    <a:pt x="8630" y="4083"/>
                  </a:cubicBezTo>
                  <a:lnTo>
                    <a:pt x="6318" y="6395"/>
                  </a:lnTo>
                  <a:cubicBezTo>
                    <a:pt x="6237" y="6476"/>
                    <a:pt x="6125" y="6516"/>
                    <a:pt x="6017" y="6516"/>
                  </a:cubicBezTo>
                  <a:cubicBezTo>
                    <a:pt x="5909" y="6516"/>
                    <a:pt x="5802" y="6476"/>
                    <a:pt x="5721" y="6395"/>
                  </a:cubicBezTo>
                  <a:lnTo>
                    <a:pt x="4522" y="5196"/>
                  </a:lnTo>
                  <a:cubicBezTo>
                    <a:pt x="4360" y="5030"/>
                    <a:pt x="4360" y="4765"/>
                    <a:pt x="4522" y="4599"/>
                  </a:cubicBezTo>
                  <a:lnTo>
                    <a:pt x="7553" y="1568"/>
                  </a:lnTo>
                  <a:cubicBezTo>
                    <a:pt x="7472" y="1523"/>
                    <a:pt x="7449" y="1492"/>
                    <a:pt x="7445" y="1487"/>
                  </a:cubicBezTo>
                  <a:cubicBezTo>
                    <a:pt x="7427" y="1456"/>
                    <a:pt x="7427" y="1366"/>
                    <a:pt x="7427" y="1276"/>
                  </a:cubicBezTo>
                  <a:cubicBezTo>
                    <a:pt x="7422" y="1029"/>
                    <a:pt x="7422" y="661"/>
                    <a:pt x="7077" y="315"/>
                  </a:cubicBezTo>
                  <a:cubicBezTo>
                    <a:pt x="6873" y="112"/>
                    <a:pt x="6588" y="0"/>
                    <a:pt x="6279"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45"/>
          <p:cNvGrpSpPr/>
          <p:nvPr/>
        </p:nvGrpSpPr>
        <p:grpSpPr>
          <a:xfrm flipH="1">
            <a:off x="5735122" y="3133178"/>
            <a:ext cx="415051" cy="446232"/>
            <a:chOff x="4768304" y="2605915"/>
            <a:chExt cx="415051" cy="446232"/>
          </a:xfrm>
        </p:grpSpPr>
        <p:sp>
          <p:nvSpPr>
            <p:cNvPr id="1289" name="Google Shape;1289;p45"/>
            <p:cNvSpPr/>
            <p:nvPr/>
          </p:nvSpPr>
          <p:spPr>
            <a:xfrm>
              <a:off x="4817284" y="2921430"/>
              <a:ext cx="366071" cy="130718"/>
            </a:xfrm>
            <a:custGeom>
              <a:rect b="b" l="l" r="r" t="t"/>
              <a:pathLst>
                <a:path extrusionOk="0" h="4230" w="11846">
                  <a:moveTo>
                    <a:pt x="2820" y="1688"/>
                  </a:moveTo>
                  <a:cubicBezTo>
                    <a:pt x="3054" y="1688"/>
                    <a:pt x="3247" y="1881"/>
                    <a:pt x="3247" y="2115"/>
                  </a:cubicBezTo>
                  <a:cubicBezTo>
                    <a:pt x="3247" y="2348"/>
                    <a:pt x="3054" y="2537"/>
                    <a:pt x="2820" y="2537"/>
                  </a:cubicBezTo>
                  <a:cubicBezTo>
                    <a:pt x="2587" y="2537"/>
                    <a:pt x="2398" y="2348"/>
                    <a:pt x="2398" y="2115"/>
                  </a:cubicBezTo>
                  <a:cubicBezTo>
                    <a:pt x="2398" y="1881"/>
                    <a:pt x="2587" y="1688"/>
                    <a:pt x="2820" y="1688"/>
                  </a:cubicBezTo>
                  <a:close/>
                  <a:moveTo>
                    <a:pt x="7333" y="1693"/>
                  </a:moveTo>
                  <a:cubicBezTo>
                    <a:pt x="7566" y="1693"/>
                    <a:pt x="7760" y="1881"/>
                    <a:pt x="7760" y="2115"/>
                  </a:cubicBezTo>
                  <a:cubicBezTo>
                    <a:pt x="7755" y="2348"/>
                    <a:pt x="7566" y="2537"/>
                    <a:pt x="7333" y="2537"/>
                  </a:cubicBezTo>
                  <a:lnTo>
                    <a:pt x="4513" y="2537"/>
                  </a:lnTo>
                  <a:cubicBezTo>
                    <a:pt x="4280" y="2537"/>
                    <a:pt x="4091" y="2348"/>
                    <a:pt x="4091" y="2115"/>
                  </a:cubicBezTo>
                  <a:cubicBezTo>
                    <a:pt x="4091" y="1881"/>
                    <a:pt x="4280" y="1693"/>
                    <a:pt x="4513" y="1693"/>
                  </a:cubicBezTo>
                  <a:close/>
                  <a:moveTo>
                    <a:pt x="9026" y="1688"/>
                  </a:moveTo>
                  <a:cubicBezTo>
                    <a:pt x="9259" y="1688"/>
                    <a:pt x="9448" y="1881"/>
                    <a:pt x="9448" y="2115"/>
                  </a:cubicBezTo>
                  <a:cubicBezTo>
                    <a:pt x="9448" y="2348"/>
                    <a:pt x="9259" y="2537"/>
                    <a:pt x="9026" y="2537"/>
                  </a:cubicBezTo>
                  <a:cubicBezTo>
                    <a:pt x="8792" y="2537"/>
                    <a:pt x="8604" y="2348"/>
                    <a:pt x="8604" y="2115"/>
                  </a:cubicBezTo>
                  <a:cubicBezTo>
                    <a:pt x="8604" y="1881"/>
                    <a:pt x="8792" y="1688"/>
                    <a:pt x="9026" y="1688"/>
                  </a:cubicBezTo>
                  <a:close/>
                  <a:moveTo>
                    <a:pt x="423" y="0"/>
                  </a:moveTo>
                  <a:cubicBezTo>
                    <a:pt x="189" y="0"/>
                    <a:pt x="1" y="189"/>
                    <a:pt x="1" y="422"/>
                  </a:cubicBezTo>
                  <a:cubicBezTo>
                    <a:pt x="1" y="656"/>
                    <a:pt x="189" y="844"/>
                    <a:pt x="423" y="844"/>
                  </a:cubicBezTo>
                  <a:lnTo>
                    <a:pt x="566" y="844"/>
                  </a:lnTo>
                  <a:lnTo>
                    <a:pt x="566" y="3381"/>
                  </a:lnTo>
                  <a:lnTo>
                    <a:pt x="423" y="3381"/>
                  </a:lnTo>
                  <a:cubicBezTo>
                    <a:pt x="189" y="3381"/>
                    <a:pt x="1" y="3570"/>
                    <a:pt x="1" y="3808"/>
                  </a:cubicBezTo>
                  <a:cubicBezTo>
                    <a:pt x="1" y="4041"/>
                    <a:pt x="189" y="4230"/>
                    <a:pt x="423" y="4230"/>
                  </a:cubicBezTo>
                  <a:lnTo>
                    <a:pt x="11423" y="4230"/>
                  </a:lnTo>
                  <a:cubicBezTo>
                    <a:pt x="11657" y="4230"/>
                    <a:pt x="11846" y="4041"/>
                    <a:pt x="11846" y="3808"/>
                  </a:cubicBezTo>
                  <a:cubicBezTo>
                    <a:pt x="11846" y="3570"/>
                    <a:pt x="11657" y="3381"/>
                    <a:pt x="11423" y="3381"/>
                  </a:cubicBezTo>
                  <a:lnTo>
                    <a:pt x="11284" y="3381"/>
                  </a:lnTo>
                  <a:lnTo>
                    <a:pt x="11284" y="844"/>
                  </a:lnTo>
                  <a:lnTo>
                    <a:pt x="11423" y="844"/>
                  </a:lnTo>
                  <a:cubicBezTo>
                    <a:pt x="11657" y="844"/>
                    <a:pt x="11846" y="656"/>
                    <a:pt x="11846" y="422"/>
                  </a:cubicBezTo>
                  <a:cubicBezTo>
                    <a:pt x="11846" y="189"/>
                    <a:pt x="11657" y="0"/>
                    <a:pt x="11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4768304" y="2605915"/>
              <a:ext cx="362734" cy="289309"/>
            </a:xfrm>
            <a:custGeom>
              <a:rect b="b" l="l" r="r" t="t"/>
              <a:pathLst>
                <a:path extrusionOk="0" h="9362" w="11738">
                  <a:moveTo>
                    <a:pt x="6114" y="0"/>
                  </a:moveTo>
                  <a:cubicBezTo>
                    <a:pt x="5956" y="0"/>
                    <a:pt x="5809" y="90"/>
                    <a:pt x="5739" y="237"/>
                  </a:cubicBezTo>
                  <a:cubicBezTo>
                    <a:pt x="5541" y="646"/>
                    <a:pt x="5106" y="1230"/>
                    <a:pt x="4827" y="1230"/>
                  </a:cubicBezTo>
                  <a:lnTo>
                    <a:pt x="3700" y="1230"/>
                  </a:lnTo>
                  <a:cubicBezTo>
                    <a:pt x="1662" y="1230"/>
                    <a:pt x="0" y="2891"/>
                    <a:pt x="0" y="4930"/>
                  </a:cubicBezTo>
                  <a:cubicBezTo>
                    <a:pt x="0" y="6829"/>
                    <a:pt x="1437" y="8396"/>
                    <a:pt x="3278" y="8607"/>
                  </a:cubicBezTo>
                  <a:lnTo>
                    <a:pt x="3278" y="9361"/>
                  </a:lnTo>
                  <a:lnTo>
                    <a:pt x="11738" y="9361"/>
                  </a:lnTo>
                  <a:lnTo>
                    <a:pt x="11738" y="8207"/>
                  </a:lnTo>
                  <a:cubicBezTo>
                    <a:pt x="11738" y="7974"/>
                    <a:pt x="11549" y="7785"/>
                    <a:pt x="11316" y="7785"/>
                  </a:cubicBezTo>
                  <a:lnTo>
                    <a:pt x="10894" y="7785"/>
                  </a:lnTo>
                  <a:lnTo>
                    <a:pt x="10894" y="7359"/>
                  </a:lnTo>
                  <a:cubicBezTo>
                    <a:pt x="10894" y="7125"/>
                    <a:pt x="10705" y="6937"/>
                    <a:pt x="10472" y="6937"/>
                  </a:cubicBezTo>
                  <a:cubicBezTo>
                    <a:pt x="10238" y="6937"/>
                    <a:pt x="10045" y="7125"/>
                    <a:pt x="10045" y="7359"/>
                  </a:cubicBezTo>
                  <a:lnTo>
                    <a:pt x="10045" y="7785"/>
                  </a:lnTo>
                  <a:lnTo>
                    <a:pt x="3700" y="7785"/>
                  </a:lnTo>
                  <a:cubicBezTo>
                    <a:pt x="3063" y="7785"/>
                    <a:pt x="2542" y="7264"/>
                    <a:pt x="2542" y="6622"/>
                  </a:cubicBezTo>
                  <a:cubicBezTo>
                    <a:pt x="2542" y="5985"/>
                    <a:pt x="3063" y="5464"/>
                    <a:pt x="3700" y="5464"/>
                  </a:cubicBezTo>
                  <a:lnTo>
                    <a:pt x="4827" y="5464"/>
                  </a:lnTo>
                  <a:cubicBezTo>
                    <a:pt x="5101" y="5464"/>
                    <a:pt x="5541" y="6052"/>
                    <a:pt x="5739" y="6456"/>
                  </a:cubicBezTo>
                  <a:cubicBezTo>
                    <a:pt x="5810" y="6605"/>
                    <a:pt x="5960" y="6696"/>
                    <a:pt x="6119" y="6696"/>
                  </a:cubicBezTo>
                  <a:cubicBezTo>
                    <a:pt x="6161" y="6696"/>
                    <a:pt x="6204" y="6689"/>
                    <a:pt x="6246" y="6676"/>
                  </a:cubicBezTo>
                  <a:cubicBezTo>
                    <a:pt x="6300" y="6658"/>
                    <a:pt x="7508" y="6259"/>
                    <a:pt x="7508" y="5042"/>
                  </a:cubicBezTo>
                  <a:cubicBezTo>
                    <a:pt x="7508" y="4732"/>
                    <a:pt x="7387" y="4400"/>
                    <a:pt x="7297" y="4193"/>
                  </a:cubicBezTo>
                  <a:cubicBezTo>
                    <a:pt x="7387" y="3987"/>
                    <a:pt x="7508" y="3659"/>
                    <a:pt x="7508" y="3349"/>
                  </a:cubicBezTo>
                  <a:cubicBezTo>
                    <a:pt x="7508" y="3039"/>
                    <a:pt x="7387" y="2707"/>
                    <a:pt x="7297" y="2500"/>
                  </a:cubicBezTo>
                  <a:cubicBezTo>
                    <a:pt x="7387" y="2294"/>
                    <a:pt x="7508" y="1966"/>
                    <a:pt x="7508" y="1656"/>
                  </a:cubicBezTo>
                  <a:cubicBezTo>
                    <a:pt x="7508" y="435"/>
                    <a:pt x="6300" y="35"/>
                    <a:pt x="6246" y="22"/>
                  </a:cubicBezTo>
                  <a:cubicBezTo>
                    <a:pt x="6202" y="7"/>
                    <a:pt x="6157" y="0"/>
                    <a:pt x="611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45"/>
          <p:cNvGrpSpPr/>
          <p:nvPr/>
        </p:nvGrpSpPr>
        <p:grpSpPr>
          <a:xfrm flipH="1">
            <a:off x="5719720" y="1457433"/>
            <a:ext cx="448333" cy="446170"/>
            <a:chOff x="4751524" y="1358783"/>
            <a:chExt cx="448333" cy="446170"/>
          </a:xfrm>
        </p:grpSpPr>
        <p:sp>
          <p:nvSpPr>
            <p:cNvPr id="1292" name="Google Shape;1292;p45"/>
            <p:cNvSpPr/>
            <p:nvPr/>
          </p:nvSpPr>
          <p:spPr>
            <a:xfrm>
              <a:off x="4751524" y="1358783"/>
              <a:ext cx="448333" cy="446170"/>
            </a:xfrm>
            <a:custGeom>
              <a:rect b="b" l="l" r="r" t="t"/>
              <a:pathLst>
                <a:path extrusionOk="0" h="14438" w="14508">
                  <a:moveTo>
                    <a:pt x="8154" y="0"/>
                  </a:moveTo>
                  <a:cubicBezTo>
                    <a:pt x="7613" y="0"/>
                    <a:pt x="7074" y="204"/>
                    <a:pt x="6659" y="618"/>
                  </a:cubicBezTo>
                  <a:cubicBezTo>
                    <a:pt x="5963" y="1314"/>
                    <a:pt x="5855" y="2378"/>
                    <a:pt x="6336" y="3191"/>
                  </a:cubicBezTo>
                  <a:cubicBezTo>
                    <a:pt x="5712" y="3227"/>
                    <a:pt x="5092" y="3389"/>
                    <a:pt x="4522" y="3672"/>
                  </a:cubicBezTo>
                  <a:cubicBezTo>
                    <a:pt x="4526" y="3124"/>
                    <a:pt x="4324" y="2576"/>
                    <a:pt x="3907" y="2158"/>
                  </a:cubicBezTo>
                  <a:cubicBezTo>
                    <a:pt x="3494" y="1746"/>
                    <a:pt x="2951" y="1539"/>
                    <a:pt x="2409" y="1539"/>
                  </a:cubicBezTo>
                  <a:cubicBezTo>
                    <a:pt x="2001" y="1539"/>
                    <a:pt x="1595" y="1656"/>
                    <a:pt x="1244" y="1889"/>
                  </a:cubicBezTo>
                  <a:lnTo>
                    <a:pt x="2371" y="3016"/>
                  </a:lnTo>
                  <a:cubicBezTo>
                    <a:pt x="2533" y="3178"/>
                    <a:pt x="2533" y="3447"/>
                    <a:pt x="2371" y="3613"/>
                  </a:cubicBezTo>
                  <a:cubicBezTo>
                    <a:pt x="2288" y="3696"/>
                    <a:pt x="2179" y="3738"/>
                    <a:pt x="2070" y="3738"/>
                  </a:cubicBezTo>
                  <a:cubicBezTo>
                    <a:pt x="1961" y="3738"/>
                    <a:pt x="1852" y="3696"/>
                    <a:pt x="1769" y="3613"/>
                  </a:cubicBezTo>
                  <a:lnTo>
                    <a:pt x="642" y="2486"/>
                  </a:lnTo>
                  <a:lnTo>
                    <a:pt x="642" y="2486"/>
                  </a:lnTo>
                  <a:cubicBezTo>
                    <a:pt x="99" y="3308"/>
                    <a:pt x="189" y="4426"/>
                    <a:pt x="912" y="5149"/>
                  </a:cubicBezTo>
                  <a:cubicBezTo>
                    <a:pt x="1248" y="5486"/>
                    <a:pt x="1671" y="5683"/>
                    <a:pt x="2111" y="5746"/>
                  </a:cubicBezTo>
                  <a:lnTo>
                    <a:pt x="166" y="7690"/>
                  </a:lnTo>
                  <a:cubicBezTo>
                    <a:pt x="0" y="7857"/>
                    <a:pt x="0" y="8126"/>
                    <a:pt x="166" y="8288"/>
                  </a:cubicBezTo>
                  <a:lnTo>
                    <a:pt x="1980" y="10106"/>
                  </a:lnTo>
                  <a:lnTo>
                    <a:pt x="4374" y="7713"/>
                  </a:lnTo>
                  <a:lnTo>
                    <a:pt x="2856" y="6195"/>
                  </a:lnTo>
                  <a:lnTo>
                    <a:pt x="3907" y="5149"/>
                  </a:lnTo>
                  <a:cubicBezTo>
                    <a:pt x="4654" y="4401"/>
                    <a:pt x="5636" y="4028"/>
                    <a:pt x="6619" y="4028"/>
                  </a:cubicBezTo>
                  <a:cubicBezTo>
                    <a:pt x="7601" y="4028"/>
                    <a:pt x="8583" y="4401"/>
                    <a:pt x="9331" y="5149"/>
                  </a:cubicBezTo>
                  <a:cubicBezTo>
                    <a:pt x="10826" y="6644"/>
                    <a:pt x="10826" y="9078"/>
                    <a:pt x="9331" y="10573"/>
                  </a:cubicBezTo>
                  <a:lnTo>
                    <a:pt x="8280" y="11619"/>
                  </a:lnTo>
                  <a:lnTo>
                    <a:pt x="6767" y="10106"/>
                  </a:lnTo>
                  <a:lnTo>
                    <a:pt x="4374" y="12499"/>
                  </a:lnTo>
                  <a:lnTo>
                    <a:pt x="6188" y="14313"/>
                  </a:lnTo>
                  <a:cubicBezTo>
                    <a:pt x="6271" y="14396"/>
                    <a:pt x="6378" y="14438"/>
                    <a:pt x="6486" y="14438"/>
                  </a:cubicBezTo>
                  <a:cubicBezTo>
                    <a:pt x="6594" y="14438"/>
                    <a:pt x="6702" y="14396"/>
                    <a:pt x="6785" y="14313"/>
                  </a:cubicBezTo>
                  <a:lnTo>
                    <a:pt x="8581" y="12517"/>
                  </a:lnTo>
                  <a:lnTo>
                    <a:pt x="8729" y="12369"/>
                  </a:lnTo>
                  <a:cubicBezTo>
                    <a:pt x="8792" y="12818"/>
                    <a:pt x="9003" y="13236"/>
                    <a:pt x="9331" y="13564"/>
                  </a:cubicBezTo>
                  <a:cubicBezTo>
                    <a:pt x="9741" y="13976"/>
                    <a:pt x="10283" y="14183"/>
                    <a:pt x="10824" y="14183"/>
                  </a:cubicBezTo>
                  <a:cubicBezTo>
                    <a:pt x="11231" y="14183"/>
                    <a:pt x="11638" y="14066"/>
                    <a:pt x="11989" y="13833"/>
                  </a:cubicBezTo>
                  <a:lnTo>
                    <a:pt x="10866" y="12706"/>
                  </a:lnTo>
                  <a:cubicBezTo>
                    <a:pt x="10700" y="12544"/>
                    <a:pt x="10700" y="12275"/>
                    <a:pt x="10866" y="12109"/>
                  </a:cubicBezTo>
                  <a:cubicBezTo>
                    <a:pt x="10947" y="12026"/>
                    <a:pt x="11055" y="11984"/>
                    <a:pt x="11163" y="11984"/>
                  </a:cubicBezTo>
                  <a:cubicBezTo>
                    <a:pt x="11272" y="11984"/>
                    <a:pt x="11380" y="12026"/>
                    <a:pt x="11464" y="12109"/>
                  </a:cubicBezTo>
                  <a:lnTo>
                    <a:pt x="12591" y="13236"/>
                  </a:lnTo>
                  <a:cubicBezTo>
                    <a:pt x="13134" y="12414"/>
                    <a:pt x="13044" y="11296"/>
                    <a:pt x="12321" y="10573"/>
                  </a:cubicBezTo>
                  <a:cubicBezTo>
                    <a:pt x="11908" y="10160"/>
                    <a:pt x="11363" y="9953"/>
                    <a:pt x="10821" y="9953"/>
                  </a:cubicBezTo>
                  <a:cubicBezTo>
                    <a:pt x="10815" y="9953"/>
                    <a:pt x="10809" y="9953"/>
                    <a:pt x="10804" y="9953"/>
                  </a:cubicBezTo>
                  <a:cubicBezTo>
                    <a:pt x="11091" y="9383"/>
                    <a:pt x="11253" y="8764"/>
                    <a:pt x="11288" y="8139"/>
                  </a:cubicBezTo>
                  <a:cubicBezTo>
                    <a:pt x="11620" y="8336"/>
                    <a:pt x="11994" y="8434"/>
                    <a:pt x="12368" y="8434"/>
                  </a:cubicBezTo>
                  <a:cubicBezTo>
                    <a:pt x="12909" y="8434"/>
                    <a:pt x="13450" y="8228"/>
                    <a:pt x="13861" y="7816"/>
                  </a:cubicBezTo>
                  <a:cubicBezTo>
                    <a:pt x="14301" y="7376"/>
                    <a:pt x="14508" y="6783"/>
                    <a:pt x="14476" y="6204"/>
                  </a:cubicBezTo>
                  <a:lnTo>
                    <a:pt x="14476" y="6204"/>
                  </a:lnTo>
                  <a:lnTo>
                    <a:pt x="12936" y="6608"/>
                  </a:lnTo>
                  <a:cubicBezTo>
                    <a:pt x="12901" y="6616"/>
                    <a:pt x="12866" y="6620"/>
                    <a:pt x="12832" y="6620"/>
                  </a:cubicBezTo>
                  <a:cubicBezTo>
                    <a:pt x="12716" y="6620"/>
                    <a:pt x="12607" y="6576"/>
                    <a:pt x="12528" y="6496"/>
                  </a:cubicBezTo>
                  <a:cubicBezTo>
                    <a:pt x="12478" y="6442"/>
                    <a:pt x="12438" y="6379"/>
                    <a:pt x="12420" y="6303"/>
                  </a:cubicBezTo>
                  <a:cubicBezTo>
                    <a:pt x="12362" y="6078"/>
                    <a:pt x="12496" y="5845"/>
                    <a:pt x="12721" y="5787"/>
                  </a:cubicBezTo>
                  <a:lnTo>
                    <a:pt x="14261" y="5387"/>
                  </a:lnTo>
                  <a:cubicBezTo>
                    <a:pt x="14162" y="5185"/>
                    <a:pt x="14027" y="4992"/>
                    <a:pt x="13861" y="4826"/>
                  </a:cubicBezTo>
                  <a:cubicBezTo>
                    <a:pt x="13448" y="4413"/>
                    <a:pt x="12906" y="4206"/>
                    <a:pt x="12364" y="4206"/>
                  </a:cubicBezTo>
                  <a:cubicBezTo>
                    <a:pt x="11823" y="4206"/>
                    <a:pt x="11282" y="4413"/>
                    <a:pt x="10871" y="4826"/>
                  </a:cubicBezTo>
                  <a:cubicBezTo>
                    <a:pt x="10732" y="4960"/>
                    <a:pt x="10615" y="5113"/>
                    <a:pt x="10525" y="5279"/>
                  </a:cubicBezTo>
                  <a:cubicBezTo>
                    <a:pt x="10354" y="5023"/>
                    <a:pt x="10152" y="4776"/>
                    <a:pt x="9928" y="4552"/>
                  </a:cubicBezTo>
                  <a:cubicBezTo>
                    <a:pt x="9699" y="4323"/>
                    <a:pt x="9456" y="4125"/>
                    <a:pt x="9196" y="3955"/>
                  </a:cubicBezTo>
                  <a:cubicBezTo>
                    <a:pt x="9362" y="3860"/>
                    <a:pt x="9515" y="3744"/>
                    <a:pt x="9654" y="3609"/>
                  </a:cubicBezTo>
                  <a:cubicBezTo>
                    <a:pt x="10476" y="2783"/>
                    <a:pt x="10476" y="1440"/>
                    <a:pt x="9654" y="618"/>
                  </a:cubicBezTo>
                  <a:cubicBezTo>
                    <a:pt x="9483" y="448"/>
                    <a:pt x="9295" y="313"/>
                    <a:pt x="9088" y="214"/>
                  </a:cubicBezTo>
                  <a:lnTo>
                    <a:pt x="8689" y="1754"/>
                  </a:lnTo>
                  <a:cubicBezTo>
                    <a:pt x="8639" y="1947"/>
                    <a:pt x="8469" y="2073"/>
                    <a:pt x="8280" y="2073"/>
                  </a:cubicBezTo>
                  <a:cubicBezTo>
                    <a:pt x="8244" y="2073"/>
                    <a:pt x="8208" y="2069"/>
                    <a:pt x="8172" y="2060"/>
                  </a:cubicBezTo>
                  <a:cubicBezTo>
                    <a:pt x="8100" y="2037"/>
                    <a:pt x="8033" y="2001"/>
                    <a:pt x="7984" y="1947"/>
                  </a:cubicBezTo>
                  <a:cubicBezTo>
                    <a:pt x="7880" y="1844"/>
                    <a:pt x="7831" y="1691"/>
                    <a:pt x="7871" y="1543"/>
                  </a:cubicBezTo>
                  <a:lnTo>
                    <a:pt x="8271" y="3"/>
                  </a:lnTo>
                  <a:cubicBezTo>
                    <a:pt x="8232" y="1"/>
                    <a:pt x="8193" y="0"/>
                    <a:pt x="815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4831159" y="1615583"/>
              <a:ext cx="110909" cy="110878"/>
            </a:xfrm>
            <a:custGeom>
              <a:rect b="b" l="l" r="r" t="t"/>
              <a:pathLst>
                <a:path extrusionOk="0" h="3588" w="3589">
                  <a:moveTo>
                    <a:pt x="2394" y="0"/>
                  </a:moveTo>
                  <a:lnTo>
                    <a:pt x="1" y="2393"/>
                  </a:lnTo>
                  <a:lnTo>
                    <a:pt x="1195" y="3588"/>
                  </a:lnTo>
                  <a:lnTo>
                    <a:pt x="3588" y="1194"/>
                  </a:lnTo>
                  <a:lnTo>
                    <a:pt x="239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45"/>
          <p:cNvGrpSpPr/>
          <p:nvPr/>
        </p:nvGrpSpPr>
        <p:grpSpPr>
          <a:xfrm>
            <a:off x="2976394" y="1457371"/>
            <a:ext cx="448766" cy="446294"/>
            <a:chOff x="4067157" y="1358721"/>
            <a:chExt cx="448766" cy="446294"/>
          </a:xfrm>
        </p:grpSpPr>
        <p:sp>
          <p:nvSpPr>
            <p:cNvPr id="1295" name="Google Shape;1295;p45"/>
            <p:cNvSpPr/>
            <p:nvPr/>
          </p:nvSpPr>
          <p:spPr>
            <a:xfrm>
              <a:off x="4337183" y="1590304"/>
              <a:ext cx="47065" cy="47065"/>
            </a:xfrm>
            <a:custGeom>
              <a:rect b="b" l="l" r="r" t="t"/>
              <a:pathLst>
                <a:path extrusionOk="0" h="1523" w="1523">
                  <a:moveTo>
                    <a:pt x="607" y="1"/>
                  </a:moveTo>
                  <a:lnTo>
                    <a:pt x="1" y="607"/>
                  </a:lnTo>
                  <a:lnTo>
                    <a:pt x="917" y="1523"/>
                  </a:lnTo>
                  <a:lnTo>
                    <a:pt x="1523" y="917"/>
                  </a:lnTo>
                  <a:lnTo>
                    <a:pt x="60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4300007" y="1627511"/>
              <a:ext cx="47065" cy="47065"/>
            </a:xfrm>
            <a:custGeom>
              <a:rect b="b" l="l" r="r" t="t"/>
              <a:pathLst>
                <a:path extrusionOk="0" h="1523" w="1523">
                  <a:moveTo>
                    <a:pt x="606" y="0"/>
                  </a:moveTo>
                  <a:lnTo>
                    <a:pt x="0" y="606"/>
                  </a:lnTo>
                  <a:lnTo>
                    <a:pt x="916" y="1522"/>
                  </a:lnTo>
                  <a:lnTo>
                    <a:pt x="1522" y="916"/>
                  </a:lnTo>
                  <a:lnTo>
                    <a:pt x="60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4374513" y="1553129"/>
              <a:ext cx="46941" cy="47065"/>
            </a:xfrm>
            <a:custGeom>
              <a:rect b="b" l="l" r="r" t="t"/>
              <a:pathLst>
                <a:path extrusionOk="0" h="1523" w="1519">
                  <a:moveTo>
                    <a:pt x="602" y="0"/>
                  </a:moveTo>
                  <a:lnTo>
                    <a:pt x="0" y="607"/>
                  </a:lnTo>
                  <a:lnTo>
                    <a:pt x="912" y="1523"/>
                  </a:lnTo>
                  <a:lnTo>
                    <a:pt x="1518" y="916"/>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4411689" y="1515953"/>
              <a:ext cx="47065" cy="46910"/>
            </a:xfrm>
            <a:custGeom>
              <a:rect b="b" l="l" r="r" t="t"/>
              <a:pathLst>
                <a:path extrusionOk="0" h="1518" w="1523">
                  <a:moveTo>
                    <a:pt x="607" y="0"/>
                  </a:moveTo>
                  <a:lnTo>
                    <a:pt x="1" y="606"/>
                  </a:lnTo>
                  <a:lnTo>
                    <a:pt x="917" y="1518"/>
                  </a:lnTo>
                  <a:lnTo>
                    <a:pt x="1523" y="916"/>
                  </a:lnTo>
                  <a:lnTo>
                    <a:pt x="60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4225470" y="1702017"/>
              <a:ext cx="47095" cy="47065"/>
            </a:xfrm>
            <a:custGeom>
              <a:rect b="b" l="l" r="r" t="t"/>
              <a:pathLst>
                <a:path extrusionOk="0" h="1523" w="1524">
                  <a:moveTo>
                    <a:pt x="607" y="0"/>
                  </a:moveTo>
                  <a:lnTo>
                    <a:pt x="1" y="607"/>
                  </a:lnTo>
                  <a:lnTo>
                    <a:pt x="917" y="1523"/>
                  </a:lnTo>
                  <a:lnTo>
                    <a:pt x="1523" y="916"/>
                  </a:lnTo>
                  <a:lnTo>
                    <a:pt x="60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4262800" y="1664841"/>
              <a:ext cx="46941" cy="46910"/>
            </a:xfrm>
            <a:custGeom>
              <a:rect b="b" l="l" r="r" t="t"/>
              <a:pathLst>
                <a:path extrusionOk="0" h="1518" w="1519">
                  <a:moveTo>
                    <a:pt x="602" y="0"/>
                  </a:moveTo>
                  <a:lnTo>
                    <a:pt x="1" y="606"/>
                  </a:lnTo>
                  <a:lnTo>
                    <a:pt x="912" y="1518"/>
                  </a:lnTo>
                  <a:lnTo>
                    <a:pt x="1518" y="916"/>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4148338" y="1438790"/>
              <a:ext cx="180563" cy="180409"/>
            </a:xfrm>
            <a:custGeom>
              <a:rect b="b" l="l" r="r" t="t"/>
              <a:pathLst>
                <a:path extrusionOk="0" h="5838" w="5843">
                  <a:moveTo>
                    <a:pt x="4221" y="1"/>
                  </a:moveTo>
                  <a:lnTo>
                    <a:pt x="0" y="4217"/>
                  </a:lnTo>
                  <a:lnTo>
                    <a:pt x="1621" y="5838"/>
                  </a:lnTo>
                  <a:lnTo>
                    <a:pt x="5842" y="1621"/>
                  </a:lnTo>
                  <a:lnTo>
                    <a:pt x="4221"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4067157" y="1358721"/>
              <a:ext cx="448766" cy="446294"/>
            </a:xfrm>
            <a:custGeom>
              <a:rect b="b" l="l" r="r" t="t"/>
              <a:pathLst>
                <a:path extrusionOk="0" h="14442" w="14522">
                  <a:moveTo>
                    <a:pt x="10274" y="2583"/>
                  </a:moveTo>
                  <a:cubicBezTo>
                    <a:pt x="10512" y="2583"/>
                    <a:pt x="10701" y="2771"/>
                    <a:pt x="10701" y="3005"/>
                  </a:cubicBezTo>
                  <a:cubicBezTo>
                    <a:pt x="10701" y="3238"/>
                    <a:pt x="10512" y="3431"/>
                    <a:pt x="10274" y="3431"/>
                  </a:cubicBezTo>
                  <a:cubicBezTo>
                    <a:pt x="10041" y="3431"/>
                    <a:pt x="9852" y="3238"/>
                    <a:pt x="9852" y="3005"/>
                  </a:cubicBezTo>
                  <a:cubicBezTo>
                    <a:pt x="9852" y="2771"/>
                    <a:pt x="10041" y="2583"/>
                    <a:pt x="10274" y="2583"/>
                  </a:cubicBezTo>
                  <a:close/>
                  <a:moveTo>
                    <a:pt x="3045" y="9812"/>
                  </a:moveTo>
                  <a:cubicBezTo>
                    <a:pt x="3283" y="9812"/>
                    <a:pt x="3472" y="10000"/>
                    <a:pt x="3472" y="10234"/>
                  </a:cubicBezTo>
                  <a:cubicBezTo>
                    <a:pt x="3472" y="10467"/>
                    <a:pt x="3283" y="10660"/>
                    <a:pt x="3045" y="10660"/>
                  </a:cubicBezTo>
                  <a:cubicBezTo>
                    <a:pt x="2811" y="10660"/>
                    <a:pt x="2623" y="10467"/>
                    <a:pt x="2623" y="10234"/>
                  </a:cubicBezTo>
                  <a:cubicBezTo>
                    <a:pt x="2623" y="10000"/>
                    <a:pt x="2811" y="9812"/>
                    <a:pt x="3045" y="9812"/>
                  </a:cubicBezTo>
                  <a:close/>
                  <a:moveTo>
                    <a:pt x="10463" y="1"/>
                  </a:moveTo>
                  <a:cubicBezTo>
                    <a:pt x="10350" y="1"/>
                    <a:pt x="10243" y="46"/>
                    <a:pt x="10162" y="126"/>
                  </a:cubicBezTo>
                  <a:lnTo>
                    <a:pt x="7872" y="2412"/>
                  </a:lnTo>
                  <a:lnTo>
                    <a:pt x="9372" y="3912"/>
                  </a:lnTo>
                  <a:cubicBezTo>
                    <a:pt x="9448" y="3992"/>
                    <a:pt x="9493" y="4100"/>
                    <a:pt x="9493" y="4212"/>
                  </a:cubicBezTo>
                  <a:cubicBezTo>
                    <a:pt x="9493" y="4325"/>
                    <a:pt x="9448" y="4432"/>
                    <a:pt x="9372" y="4509"/>
                  </a:cubicBezTo>
                  <a:lnTo>
                    <a:pt x="4549" y="9331"/>
                  </a:lnTo>
                  <a:cubicBezTo>
                    <a:pt x="4473" y="9408"/>
                    <a:pt x="4365" y="9453"/>
                    <a:pt x="4253" y="9453"/>
                  </a:cubicBezTo>
                  <a:cubicBezTo>
                    <a:pt x="4141" y="9453"/>
                    <a:pt x="4033" y="9408"/>
                    <a:pt x="3952" y="9331"/>
                  </a:cubicBezTo>
                  <a:lnTo>
                    <a:pt x="2452" y="7832"/>
                  </a:lnTo>
                  <a:lnTo>
                    <a:pt x="162" y="10122"/>
                  </a:lnTo>
                  <a:cubicBezTo>
                    <a:pt x="1" y="10288"/>
                    <a:pt x="1" y="10557"/>
                    <a:pt x="162" y="10719"/>
                  </a:cubicBezTo>
                  <a:lnTo>
                    <a:pt x="3759" y="14315"/>
                  </a:lnTo>
                  <a:cubicBezTo>
                    <a:pt x="3840" y="14396"/>
                    <a:pt x="3947" y="14441"/>
                    <a:pt x="4060" y="14441"/>
                  </a:cubicBezTo>
                  <a:cubicBezTo>
                    <a:pt x="4172" y="14441"/>
                    <a:pt x="4280" y="14396"/>
                    <a:pt x="4356" y="14315"/>
                  </a:cubicBezTo>
                  <a:lnTo>
                    <a:pt x="5443" y="13229"/>
                  </a:lnTo>
                  <a:lnTo>
                    <a:pt x="4226" y="12016"/>
                  </a:lnTo>
                  <a:cubicBezTo>
                    <a:pt x="4064" y="11850"/>
                    <a:pt x="4064" y="11581"/>
                    <a:pt x="4226" y="11415"/>
                  </a:cubicBezTo>
                  <a:lnTo>
                    <a:pt x="11455" y="4190"/>
                  </a:lnTo>
                  <a:cubicBezTo>
                    <a:pt x="11538" y="4107"/>
                    <a:pt x="11647" y="4065"/>
                    <a:pt x="11756" y="4065"/>
                  </a:cubicBezTo>
                  <a:cubicBezTo>
                    <a:pt x="11865" y="4065"/>
                    <a:pt x="11974" y="4107"/>
                    <a:pt x="12057" y="4190"/>
                  </a:cubicBezTo>
                  <a:lnTo>
                    <a:pt x="13269" y="5402"/>
                  </a:lnTo>
                  <a:lnTo>
                    <a:pt x="14356" y="4320"/>
                  </a:lnTo>
                  <a:cubicBezTo>
                    <a:pt x="14522" y="4154"/>
                    <a:pt x="14522" y="3885"/>
                    <a:pt x="14356" y="3719"/>
                  </a:cubicBezTo>
                  <a:lnTo>
                    <a:pt x="10764" y="126"/>
                  </a:lnTo>
                  <a:cubicBezTo>
                    <a:pt x="10683" y="46"/>
                    <a:pt x="10575" y="1"/>
                    <a:pt x="1046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45"/>
          <p:cNvSpPr/>
          <p:nvPr/>
        </p:nvSpPr>
        <p:spPr>
          <a:xfrm>
            <a:off x="3029145" y="3994690"/>
            <a:ext cx="344316" cy="446263"/>
          </a:xfrm>
          <a:custGeom>
            <a:rect b="b" l="l" r="r" t="t"/>
            <a:pathLst>
              <a:path extrusionOk="0" h="14441" w="11142">
                <a:moveTo>
                  <a:pt x="5573" y="0"/>
                </a:moveTo>
                <a:cubicBezTo>
                  <a:pt x="5340" y="0"/>
                  <a:pt x="5151" y="189"/>
                  <a:pt x="5151" y="422"/>
                </a:cubicBezTo>
                <a:lnTo>
                  <a:pt x="5151" y="943"/>
                </a:lnTo>
                <a:cubicBezTo>
                  <a:pt x="3732" y="1069"/>
                  <a:pt x="2444" y="1796"/>
                  <a:pt x="1608" y="2959"/>
                </a:cubicBezTo>
                <a:lnTo>
                  <a:pt x="428" y="2959"/>
                </a:lnTo>
                <a:cubicBezTo>
                  <a:pt x="194" y="2959"/>
                  <a:pt x="1" y="3148"/>
                  <a:pt x="1" y="3381"/>
                </a:cubicBezTo>
                <a:cubicBezTo>
                  <a:pt x="1" y="3615"/>
                  <a:pt x="194" y="3808"/>
                  <a:pt x="428" y="3808"/>
                </a:cubicBezTo>
                <a:lnTo>
                  <a:pt x="5151" y="3808"/>
                </a:lnTo>
                <a:lnTo>
                  <a:pt x="5151" y="4652"/>
                </a:lnTo>
                <a:lnTo>
                  <a:pt x="428" y="4652"/>
                </a:lnTo>
                <a:cubicBezTo>
                  <a:pt x="194" y="4652"/>
                  <a:pt x="1" y="4841"/>
                  <a:pt x="1" y="5074"/>
                </a:cubicBezTo>
                <a:cubicBezTo>
                  <a:pt x="1" y="5308"/>
                  <a:pt x="194" y="5501"/>
                  <a:pt x="428" y="5501"/>
                </a:cubicBezTo>
                <a:lnTo>
                  <a:pt x="1608" y="5501"/>
                </a:lnTo>
                <a:cubicBezTo>
                  <a:pt x="2444" y="6664"/>
                  <a:pt x="3732" y="7391"/>
                  <a:pt x="5151" y="7512"/>
                </a:cubicBezTo>
                <a:lnTo>
                  <a:pt x="5151" y="8981"/>
                </a:lnTo>
                <a:lnTo>
                  <a:pt x="4725" y="8981"/>
                </a:lnTo>
                <a:cubicBezTo>
                  <a:pt x="4491" y="8981"/>
                  <a:pt x="4303" y="9169"/>
                  <a:pt x="4303" y="9407"/>
                </a:cubicBezTo>
                <a:cubicBezTo>
                  <a:pt x="4303" y="9641"/>
                  <a:pt x="4491" y="9829"/>
                  <a:pt x="4725" y="9829"/>
                </a:cubicBezTo>
                <a:lnTo>
                  <a:pt x="5151" y="9829"/>
                </a:lnTo>
                <a:lnTo>
                  <a:pt x="5151" y="11944"/>
                </a:lnTo>
                <a:cubicBezTo>
                  <a:pt x="4186" y="12142"/>
                  <a:pt x="3458" y="12995"/>
                  <a:pt x="3458" y="14014"/>
                </a:cubicBezTo>
                <a:cubicBezTo>
                  <a:pt x="3458" y="14248"/>
                  <a:pt x="3647" y="14441"/>
                  <a:pt x="3880" y="14441"/>
                </a:cubicBezTo>
                <a:cubicBezTo>
                  <a:pt x="4114" y="14441"/>
                  <a:pt x="4303" y="14252"/>
                  <a:pt x="4303" y="14014"/>
                </a:cubicBezTo>
                <a:cubicBezTo>
                  <a:pt x="4303" y="13466"/>
                  <a:pt x="4657" y="12995"/>
                  <a:pt x="5151" y="12820"/>
                </a:cubicBezTo>
                <a:lnTo>
                  <a:pt x="5151" y="14014"/>
                </a:lnTo>
                <a:cubicBezTo>
                  <a:pt x="5151" y="14248"/>
                  <a:pt x="5340" y="14441"/>
                  <a:pt x="5573" y="14441"/>
                </a:cubicBezTo>
                <a:cubicBezTo>
                  <a:pt x="5807" y="14441"/>
                  <a:pt x="5995" y="14252"/>
                  <a:pt x="5995" y="14014"/>
                </a:cubicBezTo>
                <a:lnTo>
                  <a:pt x="5995" y="12820"/>
                </a:lnTo>
                <a:cubicBezTo>
                  <a:pt x="6489" y="12995"/>
                  <a:pt x="6844" y="13466"/>
                  <a:pt x="6844" y="14014"/>
                </a:cubicBezTo>
                <a:cubicBezTo>
                  <a:pt x="6844" y="14248"/>
                  <a:pt x="7033" y="14441"/>
                  <a:pt x="7266" y="14441"/>
                </a:cubicBezTo>
                <a:cubicBezTo>
                  <a:pt x="7500" y="14441"/>
                  <a:pt x="7688" y="14252"/>
                  <a:pt x="7688" y="14014"/>
                </a:cubicBezTo>
                <a:cubicBezTo>
                  <a:pt x="7688" y="12995"/>
                  <a:pt x="6961" y="12142"/>
                  <a:pt x="5995" y="11944"/>
                </a:cubicBezTo>
                <a:lnTo>
                  <a:pt x="5995" y="9829"/>
                </a:lnTo>
                <a:lnTo>
                  <a:pt x="6417" y="9829"/>
                </a:lnTo>
                <a:cubicBezTo>
                  <a:pt x="6651" y="9829"/>
                  <a:pt x="6844" y="9641"/>
                  <a:pt x="6844" y="9407"/>
                </a:cubicBezTo>
                <a:cubicBezTo>
                  <a:pt x="6844" y="9174"/>
                  <a:pt x="6651" y="8981"/>
                  <a:pt x="6417" y="8981"/>
                </a:cubicBezTo>
                <a:lnTo>
                  <a:pt x="5995" y="8981"/>
                </a:lnTo>
                <a:lnTo>
                  <a:pt x="5995" y="7512"/>
                </a:lnTo>
                <a:cubicBezTo>
                  <a:pt x="7414" y="7391"/>
                  <a:pt x="8698" y="6664"/>
                  <a:pt x="9534" y="5501"/>
                </a:cubicBezTo>
                <a:lnTo>
                  <a:pt x="10719" y="5501"/>
                </a:lnTo>
                <a:cubicBezTo>
                  <a:pt x="10952" y="5501"/>
                  <a:pt x="11141" y="5308"/>
                  <a:pt x="11141" y="5074"/>
                </a:cubicBezTo>
                <a:cubicBezTo>
                  <a:pt x="11141" y="4841"/>
                  <a:pt x="10952" y="4652"/>
                  <a:pt x="10719" y="4652"/>
                </a:cubicBezTo>
                <a:lnTo>
                  <a:pt x="5995" y="4652"/>
                </a:lnTo>
                <a:lnTo>
                  <a:pt x="5995" y="3808"/>
                </a:lnTo>
                <a:lnTo>
                  <a:pt x="10719" y="3808"/>
                </a:lnTo>
                <a:cubicBezTo>
                  <a:pt x="10952" y="3808"/>
                  <a:pt x="11141" y="3615"/>
                  <a:pt x="11141" y="3381"/>
                </a:cubicBezTo>
                <a:cubicBezTo>
                  <a:pt x="11141" y="3148"/>
                  <a:pt x="10952" y="2959"/>
                  <a:pt x="10719" y="2959"/>
                </a:cubicBezTo>
                <a:lnTo>
                  <a:pt x="9534" y="2959"/>
                </a:lnTo>
                <a:cubicBezTo>
                  <a:pt x="8698" y="1796"/>
                  <a:pt x="7414" y="1069"/>
                  <a:pt x="5995" y="943"/>
                </a:cubicBezTo>
                <a:lnTo>
                  <a:pt x="5995" y="422"/>
                </a:lnTo>
                <a:cubicBezTo>
                  <a:pt x="5995" y="189"/>
                  <a:pt x="5807" y="0"/>
                  <a:pt x="557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45"/>
          <p:cNvGrpSpPr/>
          <p:nvPr/>
        </p:nvGrpSpPr>
        <p:grpSpPr>
          <a:xfrm>
            <a:off x="2991176" y="3133162"/>
            <a:ext cx="419903" cy="446263"/>
            <a:chOff x="4081588" y="2605884"/>
            <a:chExt cx="419903" cy="446263"/>
          </a:xfrm>
        </p:grpSpPr>
        <p:sp>
          <p:nvSpPr>
            <p:cNvPr id="1305" name="Google Shape;1305;p45"/>
            <p:cNvSpPr/>
            <p:nvPr/>
          </p:nvSpPr>
          <p:spPr>
            <a:xfrm>
              <a:off x="4081588" y="2605884"/>
              <a:ext cx="419903" cy="446263"/>
            </a:xfrm>
            <a:custGeom>
              <a:rect b="b" l="l" r="r" t="t"/>
              <a:pathLst>
                <a:path extrusionOk="0" h="14441" w="13588">
                  <a:moveTo>
                    <a:pt x="6794" y="849"/>
                  </a:moveTo>
                  <a:cubicBezTo>
                    <a:pt x="7032" y="849"/>
                    <a:pt x="7270" y="862"/>
                    <a:pt x="7499" y="898"/>
                  </a:cubicBezTo>
                  <a:lnTo>
                    <a:pt x="7499" y="2259"/>
                  </a:lnTo>
                  <a:lnTo>
                    <a:pt x="6089" y="2259"/>
                  </a:lnTo>
                  <a:lnTo>
                    <a:pt x="6089" y="898"/>
                  </a:lnTo>
                  <a:cubicBezTo>
                    <a:pt x="6318" y="862"/>
                    <a:pt x="6556" y="849"/>
                    <a:pt x="6794" y="849"/>
                  </a:cubicBezTo>
                  <a:close/>
                  <a:moveTo>
                    <a:pt x="7499" y="3103"/>
                  </a:moveTo>
                  <a:lnTo>
                    <a:pt x="7499" y="4248"/>
                  </a:lnTo>
                  <a:cubicBezTo>
                    <a:pt x="7270" y="4208"/>
                    <a:pt x="7032" y="4185"/>
                    <a:pt x="6794" y="4185"/>
                  </a:cubicBezTo>
                  <a:cubicBezTo>
                    <a:pt x="6552" y="4185"/>
                    <a:pt x="6318" y="4208"/>
                    <a:pt x="6089" y="4248"/>
                  </a:cubicBezTo>
                  <a:lnTo>
                    <a:pt x="6089" y="3103"/>
                  </a:lnTo>
                  <a:close/>
                  <a:moveTo>
                    <a:pt x="6794" y="6727"/>
                  </a:moveTo>
                  <a:cubicBezTo>
                    <a:pt x="7611" y="6727"/>
                    <a:pt x="8276" y="7391"/>
                    <a:pt x="8276" y="8204"/>
                  </a:cubicBezTo>
                  <a:cubicBezTo>
                    <a:pt x="8276" y="9021"/>
                    <a:pt x="7611" y="9686"/>
                    <a:pt x="6794" y="9686"/>
                  </a:cubicBezTo>
                  <a:cubicBezTo>
                    <a:pt x="5977" y="9686"/>
                    <a:pt x="5312" y="9021"/>
                    <a:pt x="5312" y="8204"/>
                  </a:cubicBezTo>
                  <a:cubicBezTo>
                    <a:pt x="5312" y="7391"/>
                    <a:pt x="5977" y="6727"/>
                    <a:pt x="6794" y="6727"/>
                  </a:cubicBezTo>
                  <a:close/>
                  <a:moveTo>
                    <a:pt x="8343" y="1087"/>
                  </a:moveTo>
                  <a:cubicBezTo>
                    <a:pt x="10404" y="1747"/>
                    <a:pt x="11895" y="3678"/>
                    <a:pt x="11895" y="5950"/>
                  </a:cubicBezTo>
                  <a:lnTo>
                    <a:pt x="11895" y="13592"/>
                  </a:lnTo>
                  <a:lnTo>
                    <a:pt x="1693" y="13592"/>
                  </a:lnTo>
                  <a:lnTo>
                    <a:pt x="1693" y="5950"/>
                  </a:lnTo>
                  <a:cubicBezTo>
                    <a:pt x="1693" y="3678"/>
                    <a:pt x="3184" y="1747"/>
                    <a:pt x="5241" y="1087"/>
                  </a:cubicBezTo>
                  <a:lnTo>
                    <a:pt x="5241" y="2259"/>
                  </a:lnTo>
                  <a:lnTo>
                    <a:pt x="5101" y="2259"/>
                  </a:lnTo>
                  <a:cubicBezTo>
                    <a:pt x="4868" y="2259"/>
                    <a:pt x="4679" y="2447"/>
                    <a:pt x="4679" y="2681"/>
                  </a:cubicBezTo>
                  <a:cubicBezTo>
                    <a:pt x="4679" y="2914"/>
                    <a:pt x="4868" y="3103"/>
                    <a:pt x="5101" y="3103"/>
                  </a:cubicBezTo>
                  <a:lnTo>
                    <a:pt x="5241" y="3103"/>
                  </a:lnTo>
                  <a:lnTo>
                    <a:pt x="5241" y="4500"/>
                  </a:lnTo>
                  <a:cubicBezTo>
                    <a:pt x="3795" y="5106"/>
                    <a:pt x="2776" y="6538"/>
                    <a:pt x="2776" y="8204"/>
                  </a:cubicBezTo>
                  <a:cubicBezTo>
                    <a:pt x="2776" y="10422"/>
                    <a:pt x="4576" y="12223"/>
                    <a:pt x="6794" y="12223"/>
                  </a:cubicBezTo>
                  <a:cubicBezTo>
                    <a:pt x="9008" y="12223"/>
                    <a:pt x="10813" y="10422"/>
                    <a:pt x="10813" y="8204"/>
                  </a:cubicBezTo>
                  <a:cubicBezTo>
                    <a:pt x="10813" y="6538"/>
                    <a:pt x="9794" y="5106"/>
                    <a:pt x="8343" y="4500"/>
                  </a:cubicBezTo>
                  <a:lnTo>
                    <a:pt x="8343" y="3103"/>
                  </a:lnTo>
                  <a:lnTo>
                    <a:pt x="8487" y="3103"/>
                  </a:lnTo>
                  <a:cubicBezTo>
                    <a:pt x="8721" y="3103"/>
                    <a:pt x="8909" y="2914"/>
                    <a:pt x="8909" y="2681"/>
                  </a:cubicBezTo>
                  <a:cubicBezTo>
                    <a:pt x="8909" y="2447"/>
                    <a:pt x="8721" y="2259"/>
                    <a:pt x="8487" y="2259"/>
                  </a:cubicBezTo>
                  <a:lnTo>
                    <a:pt x="8343" y="2259"/>
                  </a:lnTo>
                  <a:lnTo>
                    <a:pt x="8343" y="1087"/>
                  </a:lnTo>
                  <a:close/>
                  <a:moveTo>
                    <a:pt x="6794" y="0"/>
                  </a:moveTo>
                  <a:cubicBezTo>
                    <a:pt x="3516" y="0"/>
                    <a:pt x="845" y="2668"/>
                    <a:pt x="845" y="5950"/>
                  </a:cubicBezTo>
                  <a:lnTo>
                    <a:pt x="845" y="13592"/>
                  </a:lnTo>
                  <a:lnTo>
                    <a:pt x="423" y="13592"/>
                  </a:lnTo>
                  <a:cubicBezTo>
                    <a:pt x="189" y="13592"/>
                    <a:pt x="1" y="13781"/>
                    <a:pt x="1" y="14019"/>
                  </a:cubicBezTo>
                  <a:cubicBezTo>
                    <a:pt x="1" y="14252"/>
                    <a:pt x="189" y="14441"/>
                    <a:pt x="423" y="14441"/>
                  </a:cubicBezTo>
                  <a:lnTo>
                    <a:pt x="13166" y="14441"/>
                  </a:lnTo>
                  <a:cubicBezTo>
                    <a:pt x="13399" y="14441"/>
                    <a:pt x="13588" y="14252"/>
                    <a:pt x="13588" y="14019"/>
                  </a:cubicBezTo>
                  <a:cubicBezTo>
                    <a:pt x="13588" y="13781"/>
                    <a:pt x="13399" y="13592"/>
                    <a:pt x="13166" y="13592"/>
                  </a:cubicBezTo>
                  <a:lnTo>
                    <a:pt x="12744" y="13592"/>
                  </a:lnTo>
                  <a:lnTo>
                    <a:pt x="12744" y="5950"/>
                  </a:lnTo>
                  <a:cubicBezTo>
                    <a:pt x="12744" y="2668"/>
                    <a:pt x="10072" y="0"/>
                    <a:pt x="679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4271979" y="2839816"/>
              <a:ext cx="39153" cy="39308"/>
            </a:xfrm>
            <a:custGeom>
              <a:rect b="b" l="l" r="r" t="t"/>
              <a:pathLst>
                <a:path extrusionOk="0" h="1272" w="1267">
                  <a:moveTo>
                    <a:pt x="633" y="1"/>
                  </a:moveTo>
                  <a:cubicBezTo>
                    <a:pt x="283" y="1"/>
                    <a:pt x="0" y="284"/>
                    <a:pt x="0" y="634"/>
                  </a:cubicBezTo>
                  <a:cubicBezTo>
                    <a:pt x="0" y="989"/>
                    <a:pt x="283" y="1271"/>
                    <a:pt x="633" y="1271"/>
                  </a:cubicBezTo>
                  <a:cubicBezTo>
                    <a:pt x="983" y="1271"/>
                    <a:pt x="1266" y="984"/>
                    <a:pt x="1266" y="634"/>
                  </a:cubicBezTo>
                  <a:cubicBezTo>
                    <a:pt x="1266" y="284"/>
                    <a:pt x="983" y="1"/>
                    <a:pt x="63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45"/>
          <p:cNvGrpSpPr/>
          <p:nvPr/>
        </p:nvGrpSpPr>
        <p:grpSpPr>
          <a:xfrm flipH="1">
            <a:off x="5773089" y="3994752"/>
            <a:ext cx="340144" cy="446139"/>
            <a:chOff x="4805757" y="3261790"/>
            <a:chExt cx="340144" cy="446139"/>
          </a:xfrm>
        </p:grpSpPr>
        <p:sp>
          <p:nvSpPr>
            <p:cNvPr id="1308" name="Google Shape;1308;p45"/>
            <p:cNvSpPr/>
            <p:nvPr/>
          </p:nvSpPr>
          <p:spPr>
            <a:xfrm>
              <a:off x="4805757" y="3366395"/>
              <a:ext cx="339989" cy="341534"/>
            </a:xfrm>
            <a:custGeom>
              <a:rect b="b" l="l" r="r" t="t"/>
              <a:pathLst>
                <a:path extrusionOk="0" h="11052" w="11002">
                  <a:moveTo>
                    <a:pt x="5506" y="5924"/>
                  </a:moveTo>
                  <a:cubicBezTo>
                    <a:pt x="6206" y="5924"/>
                    <a:pt x="6772" y="6489"/>
                    <a:pt x="6772" y="7190"/>
                  </a:cubicBezTo>
                  <a:cubicBezTo>
                    <a:pt x="6772" y="7890"/>
                    <a:pt x="6206" y="8460"/>
                    <a:pt x="5506" y="8460"/>
                  </a:cubicBezTo>
                  <a:cubicBezTo>
                    <a:pt x="4805" y="8460"/>
                    <a:pt x="4235" y="7890"/>
                    <a:pt x="4235" y="7190"/>
                  </a:cubicBezTo>
                  <a:cubicBezTo>
                    <a:pt x="4235" y="6489"/>
                    <a:pt x="4805" y="5924"/>
                    <a:pt x="5506" y="5924"/>
                  </a:cubicBezTo>
                  <a:close/>
                  <a:moveTo>
                    <a:pt x="1" y="1"/>
                  </a:moveTo>
                  <a:lnTo>
                    <a:pt x="1" y="5726"/>
                  </a:lnTo>
                  <a:cubicBezTo>
                    <a:pt x="1" y="5879"/>
                    <a:pt x="82" y="6018"/>
                    <a:pt x="212" y="6094"/>
                  </a:cubicBezTo>
                  <a:cubicBezTo>
                    <a:pt x="607" y="6319"/>
                    <a:pt x="849" y="6741"/>
                    <a:pt x="849" y="7190"/>
                  </a:cubicBezTo>
                  <a:cubicBezTo>
                    <a:pt x="849" y="7639"/>
                    <a:pt x="607" y="8061"/>
                    <a:pt x="212" y="8290"/>
                  </a:cubicBezTo>
                  <a:cubicBezTo>
                    <a:pt x="82" y="8366"/>
                    <a:pt x="1" y="8505"/>
                    <a:pt x="1" y="8654"/>
                  </a:cubicBezTo>
                  <a:lnTo>
                    <a:pt x="1" y="10629"/>
                  </a:lnTo>
                  <a:cubicBezTo>
                    <a:pt x="1" y="10863"/>
                    <a:pt x="194" y="11051"/>
                    <a:pt x="427" y="11051"/>
                  </a:cubicBezTo>
                  <a:lnTo>
                    <a:pt x="10580" y="11051"/>
                  </a:lnTo>
                  <a:cubicBezTo>
                    <a:pt x="10813" y="11051"/>
                    <a:pt x="11002" y="10863"/>
                    <a:pt x="11002" y="10629"/>
                  </a:cubicBezTo>
                  <a:lnTo>
                    <a:pt x="11002" y="8654"/>
                  </a:lnTo>
                  <a:cubicBezTo>
                    <a:pt x="11002" y="8505"/>
                    <a:pt x="10921" y="8366"/>
                    <a:pt x="10791" y="8290"/>
                  </a:cubicBezTo>
                  <a:cubicBezTo>
                    <a:pt x="10400" y="8061"/>
                    <a:pt x="10158" y="7639"/>
                    <a:pt x="10158" y="7190"/>
                  </a:cubicBezTo>
                  <a:cubicBezTo>
                    <a:pt x="10158" y="6741"/>
                    <a:pt x="10400" y="6319"/>
                    <a:pt x="10791" y="6094"/>
                  </a:cubicBezTo>
                  <a:cubicBezTo>
                    <a:pt x="10921" y="6018"/>
                    <a:pt x="11002" y="5879"/>
                    <a:pt x="11002" y="5726"/>
                  </a:cubicBezTo>
                  <a:lnTo>
                    <a:pt x="11002" y="1"/>
                  </a:lnTo>
                  <a:lnTo>
                    <a:pt x="9309" y="1"/>
                  </a:lnTo>
                  <a:lnTo>
                    <a:pt x="9309" y="2960"/>
                  </a:lnTo>
                  <a:lnTo>
                    <a:pt x="9313" y="2960"/>
                  </a:lnTo>
                  <a:cubicBezTo>
                    <a:pt x="9313" y="3193"/>
                    <a:pt x="9125" y="3382"/>
                    <a:pt x="8891" y="3382"/>
                  </a:cubicBezTo>
                  <a:cubicBezTo>
                    <a:pt x="8658" y="3382"/>
                    <a:pt x="8465" y="3193"/>
                    <a:pt x="8465" y="2960"/>
                  </a:cubicBezTo>
                  <a:lnTo>
                    <a:pt x="8465" y="1"/>
                  </a:lnTo>
                  <a:lnTo>
                    <a:pt x="7621" y="1"/>
                  </a:lnTo>
                  <a:lnTo>
                    <a:pt x="7621" y="3809"/>
                  </a:lnTo>
                  <a:cubicBezTo>
                    <a:pt x="7621" y="4042"/>
                    <a:pt x="7432" y="4231"/>
                    <a:pt x="7199" y="4231"/>
                  </a:cubicBezTo>
                  <a:cubicBezTo>
                    <a:pt x="6965" y="4231"/>
                    <a:pt x="6772" y="4038"/>
                    <a:pt x="6772" y="3809"/>
                  </a:cubicBezTo>
                  <a:lnTo>
                    <a:pt x="6772" y="1"/>
                  </a:lnTo>
                  <a:lnTo>
                    <a:pt x="5928" y="1"/>
                  </a:lnTo>
                  <a:lnTo>
                    <a:pt x="5928" y="4653"/>
                  </a:lnTo>
                  <a:cubicBezTo>
                    <a:pt x="5928" y="4886"/>
                    <a:pt x="5739" y="5075"/>
                    <a:pt x="5506" y="5075"/>
                  </a:cubicBezTo>
                  <a:cubicBezTo>
                    <a:pt x="5272" y="5075"/>
                    <a:pt x="5079" y="4886"/>
                    <a:pt x="5079" y="4653"/>
                  </a:cubicBezTo>
                  <a:lnTo>
                    <a:pt x="5079" y="1"/>
                  </a:lnTo>
                  <a:lnTo>
                    <a:pt x="4235" y="1"/>
                  </a:lnTo>
                  <a:lnTo>
                    <a:pt x="4235" y="3809"/>
                  </a:lnTo>
                  <a:cubicBezTo>
                    <a:pt x="4235" y="4042"/>
                    <a:pt x="4046" y="4231"/>
                    <a:pt x="3813" y="4231"/>
                  </a:cubicBezTo>
                  <a:cubicBezTo>
                    <a:pt x="3579" y="4231"/>
                    <a:pt x="3386" y="4038"/>
                    <a:pt x="3386" y="3809"/>
                  </a:cubicBezTo>
                  <a:lnTo>
                    <a:pt x="3386" y="1"/>
                  </a:lnTo>
                  <a:lnTo>
                    <a:pt x="2542" y="1"/>
                  </a:lnTo>
                  <a:lnTo>
                    <a:pt x="2542" y="2960"/>
                  </a:lnTo>
                  <a:cubicBezTo>
                    <a:pt x="2542" y="3193"/>
                    <a:pt x="2354" y="3382"/>
                    <a:pt x="2120" y="3382"/>
                  </a:cubicBezTo>
                  <a:cubicBezTo>
                    <a:pt x="1887" y="3382"/>
                    <a:pt x="1694" y="3193"/>
                    <a:pt x="1694" y="2960"/>
                  </a:cubicBezTo>
                  <a:lnTo>
                    <a:pt x="169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4962835" y="3575512"/>
              <a:ext cx="26113" cy="26267"/>
            </a:xfrm>
            <a:custGeom>
              <a:rect b="b" l="l" r="r" t="t"/>
              <a:pathLst>
                <a:path extrusionOk="0" h="850" w="845">
                  <a:moveTo>
                    <a:pt x="423" y="1"/>
                  </a:moveTo>
                  <a:cubicBezTo>
                    <a:pt x="189" y="1"/>
                    <a:pt x="1" y="189"/>
                    <a:pt x="1" y="423"/>
                  </a:cubicBezTo>
                  <a:cubicBezTo>
                    <a:pt x="1" y="656"/>
                    <a:pt x="189" y="849"/>
                    <a:pt x="423" y="849"/>
                  </a:cubicBezTo>
                  <a:cubicBezTo>
                    <a:pt x="656" y="849"/>
                    <a:pt x="845" y="656"/>
                    <a:pt x="845" y="423"/>
                  </a:cubicBezTo>
                  <a:cubicBezTo>
                    <a:pt x="845"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4805912" y="3261790"/>
              <a:ext cx="339989" cy="78431"/>
            </a:xfrm>
            <a:custGeom>
              <a:rect b="b" l="l" r="r" t="t"/>
              <a:pathLst>
                <a:path extrusionOk="0" h="2538" w="11002">
                  <a:moveTo>
                    <a:pt x="422" y="0"/>
                  </a:moveTo>
                  <a:cubicBezTo>
                    <a:pt x="189" y="0"/>
                    <a:pt x="0" y="189"/>
                    <a:pt x="0" y="422"/>
                  </a:cubicBezTo>
                  <a:lnTo>
                    <a:pt x="0" y="2537"/>
                  </a:lnTo>
                  <a:lnTo>
                    <a:pt x="1693" y="2537"/>
                  </a:lnTo>
                  <a:lnTo>
                    <a:pt x="1693" y="2115"/>
                  </a:lnTo>
                  <a:cubicBezTo>
                    <a:pt x="1693" y="1882"/>
                    <a:pt x="1882" y="1693"/>
                    <a:pt x="2115" y="1693"/>
                  </a:cubicBezTo>
                  <a:cubicBezTo>
                    <a:pt x="2349" y="1693"/>
                    <a:pt x="2537" y="1882"/>
                    <a:pt x="2537" y="2115"/>
                  </a:cubicBezTo>
                  <a:lnTo>
                    <a:pt x="2537" y="2537"/>
                  </a:lnTo>
                  <a:lnTo>
                    <a:pt x="3386" y="2537"/>
                  </a:lnTo>
                  <a:lnTo>
                    <a:pt x="3386" y="2115"/>
                  </a:lnTo>
                  <a:cubicBezTo>
                    <a:pt x="3386" y="1882"/>
                    <a:pt x="3574" y="1693"/>
                    <a:pt x="3808" y="1693"/>
                  </a:cubicBezTo>
                  <a:cubicBezTo>
                    <a:pt x="4041" y="1693"/>
                    <a:pt x="4230" y="1882"/>
                    <a:pt x="4230" y="2115"/>
                  </a:cubicBezTo>
                  <a:lnTo>
                    <a:pt x="4230" y="2537"/>
                  </a:lnTo>
                  <a:lnTo>
                    <a:pt x="5079" y="2537"/>
                  </a:lnTo>
                  <a:lnTo>
                    <a:pt x="5079" y="2115"/>
                  </a:lnTo>
                  <a:cubicBezTo>
                    <a:pt x="5079" y="1882"/>
                    <a:pt x="5267" y="1693"/>
                    <a:pt x="5501" y="1693"/>
                  </a:cubicBezTo>
                  <a:cubicBezTo>
                    <a:pt x="5734" y="1693"/>
                    <a:pt x="5923" y="1882"/>
                    <a:pt x="5923" y="2115"/>
                  </a:cubicBezTo>
                  <a:lnTo>
                    <a:pt x="5923" y="2537"/>
                  </a:lnTo>
                  <a:lnTo>
                    <a:pt x="6771" y="2537"/>
                  </a:lnTo>
                  <a:lnTo>
                    <a:pt x="6771" y="2115"/>
                  </a:lnTo>
                  <a:cubicBezTo>
                    <a:pt x="6771" y="1882"/>
                    <a:pt x="6960" y="1693"/>
                    <a:pt x="7194" y="1693"/>
                  </a:cubicBezTo>
                  <a:cubicBezTo>
                    <a:pt x="7427" y="1693"/>
                    <a:pt x="7616" y="1882"/>
                    <a:pt x="7616" y="2115"/>
                  </a:cubicBezTo>
                  <a:lnTo>
                    <a:pt x="7616" y="2537"/>
                  </a:lnTo>
                  <a:lnTo>
                    <a:pt x="8464" y="2537"/>
                  </a:lnTo>
                  <a:lnTo>
                    <a:pt x="8464" y="2115"/>
                  </a:lnTo>
                  <a:cubicBezTo>
                    <a:pt x="8464" y="1882"/>
                    <a:pt x="8653" y="1693"/>
                    <a:pt x="8886" y="1693"/>
                  </a:cubicBezTo>
                  <a:cubicBezTo>
                    <a:pt x="9120" y="1693"/>
                    <a:pt x="9308" y="1882"/>
                    <a:pt x="9308" y="2115"/>
                  </a:cubicBezTo>
                  <a:lnTo>
                    <a:pt x="9308" y="2537"/>
                  </a:lnTo>
                  <a:lnTo>
                    <a:pt x="11001" y="2537"/>
                  </a:lnTo>
                  <a:lnTo>
                    <a:pt x="11001" y="422"/>
                  </a:lnTo>
                  <a:cubicBezTo>
                    <a:pt x="11001" y="189"/>
                    <a:pt x="10808" y="0"/>
                    <a:pt x="1057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45"/>
          <p:cNvGrpSpPr/>
          <p:nvPr/>
        </p:nvGrpSpPr>
        <p:grpSpPr>
          <a:xfrm>
            <a:off x="342087" y="184435"/>
            <a:ext cx="377921" cy="260598"/>
            <a:chOff x="3014874" y="647498"/>
            <a:chExt cx="377921" cy="260598"/>
          </a:xfrm>
        </p:grpSpPr>
        <p:sp>
          <p:nvSpPr>
            <p:cNvPr id="1312" name="Google Shape;1312;p45"/>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45"/>
          <p:cNvGrpSpPr/>
          <p:nvPr/>
        </p:nvGrpSpPr>
        <p:grpSpPr>
          <a:xfrm>
            <a:off x="125451" y="684525"/>
            <a:ext cx="347048" cy="257002"/>
            <a:chOff x="8593776" y="2443250"/>
            <a:chExt cx="347048" cy="257002"/>
          </a:xfrm>
        </p:grpSpPr>
        <p:sp>
          <p:nvSpPr>
            <p:cNvPr id="1317" name="Google Shape;1317;p45"/>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of my future projects</a:t>
            </a:r>
            <a:endParaRPr/>
          </a:p>
        </p:txBody>
      </p:sp>
      <p:graphicFrame>
        <p:nvGraphicFramePr>
          <p:cNvPr id="1325" name="Google Shape;1325;p46"/>
          <p:cNvGraphicFramePr/>
          <p:nvPr/>
        </p:nvGraphicFramePr>
        <p:xfrm>
          <a:off x="726875" y="1236238"/>
          <a:ext cx="3000000" cy="3000000"/>
        </p:xfrm>
        <a:graphic>
          <a:graphicData uri="http://schemas.openxmlformats.org/drawingml/2006/table">
            <a:tbl>
              <a:tblPr>
                <a:noFill/>
                <a:tableStyleId>{43BC70A1-A394-41EB-9F77-307F695A153A}</a:tableStyleId>
              </a:tblPr>
              <a:tblGrid>
                <a:gridCol w="1648775"/>
                <a:gridCol w="2408475"/>
                <a:gridCol w="303900"/>
                <a:gridCol w="303900"/>
                <a:gridCol w="303900"/>
                <a:gridCol w="303900"/>
                <a:gridCol w="303900"/>
                <a:gridCol w="303900"/>
                <a:gridCol w="303900"/>
                <a:gridCol w="303900"/>
                <a:gridCol w="303900"/>
                <a:gridCol w="303900"/>
                <a:gridCol w="303900"/>
                <a:gridCol w="303900"/>
              </a:tblGrid>
              <a:tr h="441850">
                <a:tc>
                  <a:txBody>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Initiative</a:t>
                      </a:r>
                      <a:endParaRPr sz="1600">
                        <a:solidFill>
                          <a:schemeClr val="lt1"/>
                        </a:solidFill>
                        <a:latin typeface="Audiowide"/>
                        <a:ea typeface="Audiowide"/>
                        <a:cs typeface="Audiowide"/>
                        <a:sym typeface="Audiowide"/>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lt1"/>
                          </a:solidFill>
                          <a:latin typeface="Audiowide"/>
                          <a:ea typeface="Audiowide"/>
                          <a:cs typeface="Audiowide"/>
                          <a:sym typeface="Audiowide"/>
                        </a:rPr>
                        <a:t>Objective</a:t>
                      </a:r>
                      <a:endParaRPr sz="1600">
                        <a:solidFill>
                          <a:schemeClr val="lt1"/>
                        </a:solidFill>
                        <a:latin typeface="Audiowide"/>
                        <a:ea typeface="Audiowide"/>
                        <a:cs typeface="Audiowide"/>
                        <a:sym typeface="Audiowid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J</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F</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M</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udiowide"/>
                          <a:ea typeface="Audiowide"/>
                          <a:cs typeface="Audiowide"/>
                          <a:sym typeface="Audiowide"/>
                        </a:rPr>
                        <a:t>A</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M</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J</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J</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A</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S</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O</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N</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udiowide"/>
                          <a:ea typeface="Audiowide"/>
                          <a:cs typeface="Audiowide"/>
                          <a:sym typeface="Audiowide"/>
                        </a:rPr>
                        <a:t>D</a:t>
                      </a:r>
                      <a:endParaRPr sz="1200">
                        <a:solidFill>
                          <a:schemeClr val="lt1"/>
                        </a:solidFill>
                        <a:latin typeface="Audiowide"/>
                        <a:ea typeface="Audiowide"/>
                        <a:cs typeface="Audiowide"/>
                        <a:sym typeface="Audiowide"/>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Developing a digital marketing strategy</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Reach potential customers through well-crafted campaigns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Creating engaging content</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Craft content that engages and inspires the target audience</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Optimizing search rankings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Optimize for better and more visibility with SEO</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Leveraging social media platforms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Connect with customers and boost brand awareness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Analyzing user habits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Gather user data to optimize design for more engagement</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4508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Executing email campaigns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Send emails to subscribers to convert leads into sales</a:t>
                      </a:r>
                      <a:endParaRPr sz="1000">
                        <a:solidFill>
                          <a:schemeClr val="dk1"/>
                        </a:solidFill>
                        <a:latin typeface="Open Sans"/>
                        <a:ea typeface="Open Sans"/>
                        <a:cs typeface="Open Sans"/>
                        <a:sym typeface="Open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r>
            </a:tbl>
          </a:graphicData>
        </a:graphic>
      </p:graphicFrame>
      <p:grpSp>
        <p:nvGrpSpPr>
          <p:cNvPr id="1326" name="Google Shape;1326;p46"/>
          <p:cNvGrpSpPr/>
          <p:nvPr/>
        </p:nvGrpSpPr>
        <p:grpSpPr>
          <a:xfrm>
            <a:off x="179976" y="559125"/>
            <a:ext cx="242923" cy="271327"/>
            <a:chOff x="328026" y="602125"/>
            <a:chExt cx="242923" cy="271327"/>
          </a:xfrm>
        </p:grpSpPr>
        <p:sp>
          <p:nvSpPr>
            <p:cNvPr id="1327" name="Google Shape;1327;p46"/>
            <p:cNvSpPr/>
            <p:nvPr/>
          </p:nvSpPr>
          <p:spPr>
            <a:xfrm flipH="1">
              <a:off x="436906" y="60212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flipH="1">
              <a:off x="328026" y="78554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flipH="1">
              <a:off x="521151" y="8294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46"/>
          <p:cNvGrpSpPr/>
          <p:nvPr/>
        </p:nvGrpSpPr>
        <p:grpSpPr>
          <a:xfrm>
            <a:off x="613756" y="149034"/>
            <a:ext cx="198937" cy="248225"/>
            <a:chOff x="4391681" y="1672309"/>
            <a:chExt cx="198937" cy="248225"/>
          </a:xfrm>
        </p:grpSpPr>
        <p:sp>
          <p:nvSpPr>
            <p:cNvPr id="1331" name="Google Shape;1331;p46"/>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6"/>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6"/>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77" name="Google Shape;377;p29"/>
          <p:cNvSpPr txBox="1"/>
          <p:nvPr>
            <p:ph idx="4294967295" type="body"/>
          </p:nvPr>
        </p:nvSpPr>
        <p:spPr>
          <a:xfrm>
            <a:off x="720000" y="1219200"/>
            <a:ext cx="7704000" cy="34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delete this slide when you’re done editing the presentation</a:t>
            </a:r>
            <a:endParaRPr/>
          </a:p>
        </p:txBody>
      </p:sp>
      <p:graphicFrame>
        <p:nvGraphicFramePr>
          <p:cNvPr id="378" name="Google Shape;378;p29"/>
          <p:cNvGraphicFramePr/>
          <p:nvPr/>
        </p:nvGraphicFramePr>
        <p:xfrm>
          <a:off x="720000" y="1691025"/>
          <a:ext cx="3000000" cy="3000000"/>
        </p:xfrm>
        <a:graphic>
          <a:graphicData uri="http://schemas.openxmlformats.org/drawingml/2006/table">
            <a:tbl>
              <a:tblPr>
                <a:noFill/>
                <a:tableStyleId>{6A1E623C-DE61-4B54-A8E1-966714FBA27A}</a:tableStyleId>
              </a:tblPr>
              <a:tblGrid>
                <a:gridCol w="2457925"/>
                <a:gridCol w="5246075"/>
              </a:tblGrid>
              <a:tr h="361525">
                <a:tc>
                  <a:txBody>
                    <a:bodyPr/>
                    <a:lstStyle/>
                    <a:p>
                      <a:pPr indent="0" lvl="0" marL="0" rtl="0" algn="l">
                        <a:spcBef>
                          <a:spcPts val="0"/>
                        </a:spcBef>
                        <a:spcAft>
                          <a:spcPts val="0"/>
                        </a:spcAft>
                        <a:buNone/>
                      </a:pPr>
                      <a:r>
                        <a:rPr b="1" lang="en" sz="1100">
                          <a:solidFill>
                            <a:schemeClr val="lt1"/>
                          </a:solidFill>
                          <a:uFill>
                            <a:noFill/>
                          </a:uFill>
                          <a:latin typeface="Open Sans"/>
                          <a:ea typeface="Open Sans"/>
                          <a:cs typeface="Open Sans"/>
                          <a:sym typeface="Open Sans"/>
                          <a:hlinkClick action="ppaction://hlinksldjump" r:id="rId3">
                            <a:extLst>
                              <a:ext uri="{A12FA001-AC4F-418D-AE19-62706E023703}">
                                <ahyp:hlinkClr val="tx"/>
                              </a:ext>
                            </a:extLst>
                          </a:hlinkClick>
                        </a:rPr>
                        <a:t>Fonts</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Open Sans"/>
                          <a:ea typeface="Open Sans"/>
                          <a:cs typeface="Open Sans"/>
                          <a:sym typeface="Open Sans"/>
                        </a:rPr>
                        <a:t>To view this template correctly in PowerPoint, download and install the fonts we used</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361525">
                <a:tc>
                  <a:txBody>
                    <a:bodyPr/>
                    <a:lstStyle/>
                    <a:p>
                      <a:pPr indent="0" lvl="0" marL="0" rtl="0" algn="l">
                        <a:spcBef>
                          <a:spcPts val="0"/>
                        </a:spcBef>
                        <a:spcAft>
                          <a:spcPts val="0"/>
                        </a:spcAft>
                        <a:buNone/>
                      </a:pPr>
                      <a:r>
                        <a:rPr b="1" lang="en" sz="1100">
                          <a:solidFill>
                            <a:schemeClr val="lt1"/>
                          </a:solidFill>
                          <a:uFill>
                            <a:noFill/>
                          </a:uFill>
                          <a:latin typeface="Open Sans"/>
                          <a:ea typeface="Open Sans"/>
                          <a:cs typeface="Open Sans"/>
                          <a:sym typeface="Open Sans"/>
                          <a:hlinkClick action="ppaction://hlinksldjump" r:id="rId4">
                            <a:extLst>
                              <a:ext uri="{A12FA001-AC4F-418D-AE19-62706E023703}">
                                <ahyp:hlinkClr val="tx"/>
                              </a:ext>
                            </a:extLst>
                          </a:hlinkClick>
                        </a:rPr>
                        <a:t>Used</a:t>
                      </a:r>
                      <a:r>
                        <a:rPr b="1" lang="en" sz="1100">
                          <a:solidFill>
                            <a:schemeClr val="lt1"/>
                          </a:solidFill>
                          <a:latin typeface="Open Sans"/>
                          <a:ea typeface="Open Sans"/>
                          <a:cs typeface="Open Sans"/>
                          <a:sym typeface="Open Sans"/>
                        </a:rPr>
                        <a:t> and </a:t>
                      </a:r>
                      <a:r>
                        <a:rPr b="1" lang="en" sz="1100">
                          <a:solidFill>
                            <a:schemeClr val="lt1"/>
                          </a:solidFill>
                          <a:uFill>
                            <a:noFill/>
                          </a:uFill>
                          <a:latin typeface="Open Sans"/>
                          <a:ea typeface="Open Sans"/>
                          <a:cs typeface="Open Sans"/>
                          <a:sym typeface="Open Sans"/>
                          <a:hlinkClick action="ppaction://hlinksldjump" r:id="rId5">
                            <a:extLst>
                              <a:ext uri="{A12FA001-AC4F-418D-AE19-62706E023703}">
                                <ahyp:hlinkClr val="tx"/>
                              </a:ext>
                            </a:extLst>
                          </a:hlinkClick>
                        </a:rPr>
                        <a:t>alternative</a:t>
                      </a:r>
                      <a:r>
                        <a:rPr b="1" lang="en" sz="1100">
                          <a:solidFill>
                            <a:schemeClr val="lt1"/>
                          </a:solidFill>
                          <a:uFill>
                            <a:noFill/>
                          </a:uFill>
                          <a:latin typeface="Open Sans"/>
                          <a:ea typeface="Open Sans"/>
                          <a:cs typeface="Open Sans"/>
                          <a:sym typeface="Open Sans"/>
                          <a:hlinkClick action="ppaction://hlinksldjump" r:id="rId6">
                            <a:extLst>
                              <a:ext uri="{A12FA001-AC4F-418D-AE19-62706E023703}">
                                <ahyp:hlinkClr val="tx"/>
                              </a:ext>
                            </a:extLst>
                          </a:hlinkClick>
                        </a:rPr>
                        <a:t> resources</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Open Sans"/>
                          <a:ea typeface="Open Sans"/>
                          <a:cs typeface="Open Sans"/>
                          <a:sym typeface="Open Sans"/>
                        </a:rPr>
                        <a:t>An assortment of graphic resources that are suitable for use in this presentation</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361525">
                <a:tc>
                  <a:txBody>
                    <a:bodyPr/>
                    <a:lstStyle/>
                    <a:p>
                      <a:pPr indent="0" lvl="0" marL="0" rtl="0" algn="l">
                        <a:spcBef>
                          <a:spcPts val="0"/>
                        </a:spcBef>
                        <a:spcAft>
                          <a:spcPts val="0"/>
                        </a:spcAft>
                        <a:buNone/>
                      </a:pPr>
                      <a:r>
                        <a:rPr b="1" lang="en" sz="1100">
                          <a:solidFill>
                            <a:schemeClr val="lt1"/>
                          </a:solidFill>
                          <a:uFill>
                            <a:noFill/>
                          </a:uFill>
                          <a:latin typeface="Open Sans"/>
                          <a:ea typeface="Open Sans"/>
                          <a:cs typeface="Open Sans"/>
                          <a:sym typeface="Open Sans"/>
                          <a:hlinkClick action="ppaction://hlinksldjump" r:id="rId7">
                            <a:extLst>
                              <a:ext uri="{A12FA001-AC4F-418D-AE19-62706E023703}">
                                <ahyp:hlinkClr val="tx"/>
                              </a:ext>
                            </a:extLst>
                          </a:hlinkClick>
                        </a:rPr>
                        <a:t>Thanks slide</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Open Sans"/>
                          <a:ea typeface="Open Sans"/>
                          <a:cs typeface="Open Sans"/>
                          <a:sym typeface="Open Sans"/>
                        </a:rPr>
                        <a:t>You must keep it so that proper credits for our design are given</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361525">
                <a:tc>
                  <a:txBody>
                    <a:bodyPr/>
                    <a:lstStyle/>
                    <a:p>
                      <a:pPr indent="0" lvl="0" marL="0" rtl="0" algn="l">
                        <a:spcBef>
                          <a:spcPts val="0"/>
                        </a:spcBef>
                        <a:spcAft>
                          <a:spcPts val="0"/>
                        </a:spcAft>
                        <a:buNone/>
                      </a:pPr>
                      <a:r>
                        <a:rPr b="1" lang="en" sz="1100">
                          <a:solidFill>
                            <a:schemeClr val="lt1"/>
                          </a:solidFill>
                          <a:uFill>
                            <a:noFill/>
                          </a:uFill>
                          <a:latin typeface="Open Sans"/>
                          <a:ea typeface="Open Sans"/>
                          <a:cs typeface="Open Sans"/>
                          <a:sym typeface="Open Sans"/>
                          <a:hlinkClick action="ppaction://hlinksldjump" r:id="rId8">
                            <a:extLst>
                              <a:ext uri="{A12FA001-AC4F-418D-AE19-62706E023703}">
                                <ahyp:hlinkClr val="tx"/>
                              </a:ext>
                            </a:extLst>
                          </a:hlinkClick>
                        </a:rPr>
                        <a:t>Colors</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Open Sans"/>
                          <a:ea typeface="Open Sans"/>
                          <a:cs typeface="Open Sans"/>
                          <a:sym typeface="Open Sans"/>
                        </a:rPr>
                        <a:t>All the colors used in this presentation</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361525">
                <a:tc>
                  <a:txBody>
                    <a:bodyPr/>
                    <a:lstStyle/>
                    <a:p>
                      <a:pPr indent="0" lvl="0" marL="0" rtl="0" algn="l">
                        <a:spcBef>
                          <a:spcPts val="0"/>
                        </a:spcBef>
                        <a:spcAft>
                          <a:spcPts val="0"/>
                        </a:spcAft>
                        <a:buNone/>
                      </a:pPr>
                      <a:r>
                        <a:rPr b="1" lang="en" sz="1100">
                          <a:solidFill>
                            <a:schemeClr val="lt1"/>
                          </a:solidFill>
                          <a:uFill>
                            <a:noFill/>
                          </a:uFill>
                          <a:latin typeface="Open Sans"/>
                          <a:ea typeface="Open Sans"/>
                          <a:cs typeface="Open Sans"/>
                          <a:sym typeface="Open Sans"/>
                          <a:hlinkClick action="ppaction://hlinksldjump" r:id="rId9">
                            <a:extLst>
                              <a:ext uri="{A12FA001-AC4F-418D-AE19-62706E023703}">
                                <ahyp:hlinkClr val="tx"/>
                              </a:ext>
                            </a:extLst>
                          </a:hlinkClick>
                        </a:rPr>
                        <a:t>Icons</a:t>
                      </a:r>
                      <a:r>
                        <a:rPr b="1" lang="en" sz="1100">
                          <a:solidFill>
                            <a:schemeClr val="lt1"/>
                          </a:solidFill>
                          <a:latin typeface="Open Sans"/>
                          <a:ea typeface="Open Sans"/>
                          <a:cs typeface="Open Sans"/>
                          <a:sym typeface="Open Sans"/>
                        </a:rPr>
                        <a:t> and </a:t>
                      </a:r>
                      <a:r>
                        <a:rPr b="1" lang="en" sz="1100">
                          <a:solidFill>
                            <a:schemeClr val="lt1"/>
                          </a:solidFill>
                          <a:uFill>
                            <a:noFill/>
                          </a:uFill>
                          <a:latin typeface="Open Sans"/>
                          <a:ea typeface="Open Sans"/>
                          <a:cs typeface="Open Sans"/>
                          <a:sym typeface="Open Sans"/>
                          <a:hlinkClick action="ppaction://hlinksldjump" r:id="rId10">
                            <a:extLst>
                              <a:ext uri="{A12FA001-AC4F-418D-AE19-62706E023703}">
                                <ahyp:hlinkClr val="tx"/>
                              </a:ext>
                            </a:extLst>
                          </a:hlinkClick>
                        </a:rPr>
                        <a:t>infographic resources</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These can be used in the template, and their size and color can be edited</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r h="361525">
                <a:tc>
                  <a:txBody>
                    <a:bodyPr/>
                    <a:lstStyle/>
                    <a:p>
                      <a:pPr indent="0" lvl="0" marL="0" rtl="0" algn="l">
                        <a:spcBef>
                          <a:spcPts val="0"/>
                        </a:spcBef>
                        <a:spcAft>
                          <a:spcPts val="0"/>
                        </a:spcAft>
                        <a:buNone/>
                      </a:pPr>
                      <a:r>
                        <a:rPr b="1" lang="en" sz="1100">
                          <a:solidFill>
                            <a:schemeClr val="lt1"/>
                          </a:solidFill>
                          <a:latin typeface="Open Sans"/>
                          <a:ea typeface="Open Sans"/>
                          <a:cs typeface="Open Sans"/>
                          <a:sym typeface="Open Sans"/>
                        </a:rPr>
                        <a:t>Editable presentation theme </a:t>
                      </a:r>
                      <a:endParaRPr b="1" sz="1100">
                        <a:solidFill>
                          <a:schemeClr val="lt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Open Sans"/>
                          <a:ea typeface="Open Sans"/>
                          <a:cs typeface="Open Sans"/>
                          <a:sym typeface="Open Sans"/>
                        </a:rPr>
                        <a:t>You can edit the master slides easily. For more info, click </a:t>
                      </a:r>
                      <a:r>
                        <a:rPr b="1" lang="en" sz="1100">
                          <a:solidFill>
                            <a:schemeClr val="dk1"/>
                          </a:solidFill>
                          <a:uFill>
                            <a:noFill/>
                          </a:uFill>
                          <a:latin typeface="Open Sans"/>
                          <a:ea typeface="Open Sans"/>
                          <a:cs typeface="Open Sans"/>
                          <a:sym typeface="Open Sans"/>
                          <a:hlinkClick r:id="rId11">
                            <a:extLst>
                              <a:ext uri="{A12FA001-AC4F-418D-AE19-62706E023703}">
                                <ahyp:hlinkClr val="tx"/>
                              </a:ext>
                            </a:extLst>
                          </a:hlinkClick>
                        </a:rPr>
                        <a:t>here</a:t>
                      </a:r>
                      <a:endParaRPr sz="1000">
                        <a:solidFill>
                          <a:schemeClr val="dk1"/>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5"/>
                    </a:solidFill>
                  </a:tcPr>
                </a:tc>
              </a:tr>
            </a:tbl>
          </a:graphicData>
        </a:graphic>
      </p:graphicFrame>
      <p:sp>
        <p:nvSpPr>
          <p:cNvPr id="379" name="Google Shape;379;p29"/>
          <p:cNvSpPr txBox="1"/>
          <p:nvPr/>
        </p:nvSpPr>
        <p:spPr>
          <a:xfrm>
            <a:off x="719998" y="4057475"/>
            <a:ext cx="2457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1"/>
                </a:solidFill>
                <a:latin typeface="Open Sans"/>
                <a:ea typeface="Open Sans"/>
                <a:cs typeface="Open Sans"/>
                <a:sym typeface="Open Sans"/>
              </a:rPr>
              <a:t>For more info:</a:t>
            </a:r>
            <a:br>
              <a:rPr b="1" lang="en" sz="800">
                <a:solidFill>
                  <a:schemeClr val="dk1"/>
                </a:solidFill>
                <a:latin typeface="Open Sans"/>
                <a:ea typeface="Open Sans"/>
                <a:cs typeface="Open Sans"/>
                <a:sym typeface="Open Sans"/>
              </a:rPr>
            </a:br>
            <a:r>
              <a:rPr b="1" lang="en" sz="1000">
                <a:solidFill>
                  <a:schemeClr val="dk1"/>
                </a:solidFill>
                <a:uFill>
                  <a:noFill/>
                </a:uFill>
                <a:latin typeface="Open Sans"/>
                <a:ea typeface="Open Sans"/>
                <a:cs typeface="Open Sans"/>
                <a:sym typeface="Open Sans"/>
                <a:hlinkClick r:id="rId12">
                  <a:extLst>
                    <a:ext uri="{A12FA001-AC4F-418D-AE19-62706E023703}">
                      <ahyp:hlinkClr val="tx"/>
                    </a:ext>
                  </a:extLst>
                </a:hlinkClick>
              </a:rPr>
              <a:t>SLIDESGO </a:t>
            </a:r>
            <a:r>
              <a:rPr b="1" lang="en" sz="1000">
                <a:solidFill>
                  <a:schemeClr val="dk1"/>
                </a:solidFill>
                <a:latin typeface="Open Sans"/>
                <a:ea typeface="Open Sans"/>
                <a:cs typeface="Open Sans"/>
                <a:sym typeface="Open Sans"/>
              </a:rPr>
              <a:t>| </a:t>
            </a:r>
            <a:r>
              <a:rPr b="1" lang="en" sz="1000">
                <a:solidFill>
                  <a:schemeClr val="dk1"/>
                </a:solidFill>
                <a:uFill>
                  <a:noFill/>
                </a:uFill>
                <a:latin typeface="Open Sans"/>
                <a:ea typeface="Open Sans"/>
                <a:cs typeface="Open Sans"/>
                <a:sym typeface="Open Sans"/>
                <a:hlinkClick r:id="rId13">
                  <a:extLst>
                    <a:ext uri="{A12FA001-AC4F-418D-AE19-62706E023703}">
                      <ahyp:hlinkClr val="tx"/>
                    </a:ext>
                  </a:extLst>
                </a:hlinkClick>
              </a:rPr>
              <a:t>BLOG</a:t>
            </a:r>
            <a:r>
              <a:rPr b="1" lang="en" sz="1000">
                <a:solidFill>
                  <a:schemeClr val="dk1"/>
                </a:solidFill>
                <a:latin typeface="Open Sans"/>
                <a:ea typeface="Open Sans"/>
                <a:cs typeface="Open Sans"/>
                <a:sym typeface="Open Sans"/>
              </a:rPr>
              <a:t> | </a:t>
            </a:r>
            <a:r>
              <a:rPr b="1" lang="en" sz="1000">
                <a:solidFill>
                  <a:schemeClr val="dk1"/>
                </a:solidFill>
                <a:uFill>
                  <a:noFill/>
                </a:uFill>
                <a:latin typeface="Open Sans"/>
                <a:ea typeface="Open Sans"/>
                <a:cs typeface="Open Sans"/>
                <a:sym typeface="Open Sans"/>
                <a:hlinkClick r:id="rId14">
                  <a:extLst>
                    <a:ext uri="{A12FA001-AC4F-418D-AE19-62706E023703}">
                      <ahyp:hlinkClr val="tx"/>
                    </a:ext>
                  </a:extLst>
                </a:hlinkClick>
              </a:rPr>
              <a:t>FAQ</a:t>
            </a:r>
            <a:r>
              <a:rPr b="1" lang="en" sz="1000">
                <a:solidFill>
                  <a:schemeClr val="dk1"/>
                </a:solidFill>
                <a:latin typeface="Open Sans"/>
                <a:ea typeface="Open Sans"/>
                <a:cs typeface="Open Sans"/>
                <a:sym typeface="Open Sans"/>
              </a:rPr>
              <a:t>s</a:t>
            </a:r>
            <a:endParaRPr b="1" sz="1000">
              <a:solidFill>
                <a:schemeClr val="dk1"/>
              </a:solidFill>
              <a:latin typeface="Open Sans"/>
              <a:ea typeface="Open Sans"/>
              <a:cs typeface="Open Sans"/>
              <a:sym typeface="Open Sans"/>
            </a:endParaRPr>
          </a:p>
        </p:txBody>
      </p:sp>
      <p:sp>
        <p:nvSpPr>
          <p:cNvPr id="380" name="Google Shape;380;p29"/>
          <p:cNvSpPr txBox="1"/>
          <p:nvPr/>
        </p:nvSpPr>
        <p:spPr>
          <a:xfrm>
            <a:off x="3177928" y="4057475"/>
            <a:ext cx="3640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1"/>
                </a:solidFill>
                <a:latin typeface="Open Sans"/>
                <a:ea typeface="Open Sans"/>
                <a:cs typeface="Open Sans"/>
                <a:sym typeface="Open Sans"/>
              </a:rPr>
              <a:t>You can visit our sister </a:t>
            </a:r>
            <a:r>
              <a:rPr b="1" lang="en" sz="800">
                <a:solidFill>
                  <a:schemeClr val="accent1"/>
                </a:solidFill>
                <a:latin typeface="Open Sans"/>
                <a:ea typeface="Open Sans"/>
                <a:cs typeface="Open Sans"/>
                <a:sym typeface="Open Sans"/>
              </a:rPr>
              <a:t>projects</a:t>
            </a:r>
            <a:r>
              <a:rPr b="1" lang="en" sz="800">
                <a:solidFill>
                  <a:schemeClr val="accent1"/>
                </a:solidFill>
                <a:latin typeface="Open Sans"/>
                <a:ea typeface="Open Sans"/>
                <a:cs typeface="Open Sans"/>
                <a:sym typeface="Open Sans"/>
              </a:rPr>
              <a:t>:</a:t>
            </a:r>
            <a:br>
              <a:rPr b="1" lang="en" sz="800">
                <a:solidFill>
                  <a:schemeClr val="dk1"/>
                </a:solidFill>
                <a:latin typeface="Open Sans"/>
                <a:ea typeface="Open Sans"/>
                <a:cs typeface="Open Sans"/>
                <a:sym typeface="Open Sans"/>
              </a:rPr>
            </a:br>
            <a:r>
              <a:rPr b="1" lang="en" sz="1000">
                <a:solidFill>
                  <a:schemeClr val="dk1"/>
                </a:solidFill>
                <a:uFill>
                  <a:noFill/>
                </a:uFill>
                <a:latin typeface="Open Sans"/>
                <a:ea typeface="Open Sans"/>
                <a:cs typeface="Open Sans"/>
                <a:sym typeface="Open Sans"/>
                <a:hlinkClick r:id="rId15">
                  <a:extLst>
                    <a:ext uri="{A12FA001-AC4F-418D-AE19-62706E023703}">
                      <ahyp:hlinkClr val="tx"/>
                    </a:ext>
                  </a:extLst>
                </a:hlinkClick>
              </a:rPr>
              <a:t>FREEPIK</a:t>
            </a:r>
            <a:r>
              <a:rPr b="1" lang="en" sz="1000">
                <a:solidFill>
                  <a:schemeClr val="dk1"/>
                </a:solidFill>
                <a:latin typeface="Open Sans"/>
                <a:ea typeface="Open Sans"/>
                <a:cs typeface="Open Sans"/>
                <a:sym typeface="Open Sans"/>
              </a:rPr>
              <a:t> | </a:t>
            </a:r>
            <a:r>
              <a:rPr b="1" lang="en" sz="1000">
                <a:solidFill>
                  <a:schemeClr val="dk1"/>
                </a:solidFill>
                <a:uFill>
                  <a:noFill/>
                </a:uFill>
                <a:latin typeface="Open Sans"/>
                <a:ea typeface="Open Sans"/>
                <a:cs typeface="Open Sans"/>
                <a:sym typeface="Open Sans"/>
                <a:hlinkClick r:id="rId16">
                  <a:extLst>
                    <a:ext uri="{A12FA001-AC4F-418D-AE19-62706E023703}">
                      <ahyp:hlinkClr val="tx"/>
                    </a:ext>
                  </a:extLst>
                </a:hlinkClick>
              </a:rPr>
              <a:t>FLATICON</a:t>
            </a:r>
            <a:r>
              <a:rPr b="1" lang="en" sz="1000">
                <a:solidFill>
                  <a:schemeClr val="dk1"/>
                </a:solidFill>
                <a:latin typeface="Open Sans"/>
                <a:ea typeface="Open Sans"/>
                <a:cs typeface="Open Sans"/>
                <a:sym typeface="Open Sans"/>
              </a:rPr>
              <a:t> | </a:t>
            </a:r>
            <a:r>
              <a:rPr b="1" lang="en" sz="1000">
                <a:solidFill>
                  <a:schemeClr val="dk1"/>
                </a:solidFill>
                <a:uFill>
                  <a:noFill/>
                </a:uFill>
                <a:latin typeface="Open Sans"/>
                <a:ea typeface="Open Sans"/>
                <a:cs typeface="Open Sans"/>
                <a:sym typeface="Open Sans"/>
                <a:hlinkClick r:id="rId17">
                  <a:extLst>
                    <a:ext uri="{A12FA001-AC4F-418D-AE19-62706E023703}">
                      <ahyp:hlinkClr val="tx"/>
                    </a:ext>
                  </a:extLst>
                </a:hlinkClick>
              </a:rPr>
              <a:t>STORYSET</a:t>
            </a:r>
            <a:r>
              <a:rPr b="1" lang="en" sz="1000">
                <a:solidFill>
                  <a:schemeClr val="dk1"/>
                </a:solidFill>
                <a:latin typeface="Open Sans"/>
                <a:ea typeface="Open Sans"/>
                <a:cs typeface="Open Sans"/>
                <a:sym typeface="Open Sans"/>
              </a:rPr>
              <a:t> | </a:t>
            </a:r>
            <a:r>
              <a:rPr b="1" lang="en" sz="1000">
                <a:solidFill>
                  <a:schemeClr val="dk1"/>
                </a:solidFill>
                <a:uFill>
                  <a:noFill/>
                </a:uFill>
                <a:latin typeface="Open Sans"/>
                <a:ea typeface="Open Sans"/>
                <a:cs typeface="Open Sans"/>
                <a:sym typeface="Open Sans"/>
                <a:hlinkClick r:id="rId18">
                  <a:extLst>
                    <a:ext uri="{A12FA001-AC4F-418D-AE19-62706E023703}">
                      <ahyp:hlinkClr val="tx"/>
                    </a:ext>
                  </a:extLst>
                </a:hlinkClick>
              </a:rPr>
              <a:t>WEPIK </a:t>
            </a:r>
            <a:r>
              <a:rPr b="1" lang="en" sz="1000">
                <a:solidFill>
                  <a:schemeClr val="dk1"/>
                </a:solidFill>
                <a:latin typeface="Open Sans"/>
                <a:ea typeface="Open Sans"/>
                <a:cs typeface="Open Sans"/>
                <a:sym typeface="Open Sans"/>
              </a:rPr>
              <a:t>| </a:t>
            </a:r>
            <a:r>
              <a:rPr b="1" lang="en" sz="1000">
                <a:solidFill>
                  <a:schemeClr val="dk1"/>
                </a:solidFill>
                <a:uFill>
                  <a:noFill/>
                </a:uFill>
                <a:latin typeface="Open Sans"/>
                <a:ea typeface="Open Sans"/>
                <a:cs typeface="Open Sans"/>
                <a:sym typeface="Open Sans"/>
                <a:hlinkClick r:id="rId19">
                  <a:extLst>
                    <a:ext uri="{A12FA001-AC4F-418D-AE19-62706E023703}">
                      <ahyp:hlinkClr val="tx"/>
                    </a:ext>
                  </a:extLst>
                </a:hlinkClick>
              </a:rPr>
              <a:t>VIDEVO</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000">
              <a:solidFill>
                <a:schemeClr val="dk1"/>
              </a:solidFill>
              <a:latin typeface="Open Sans"/>
              <a:ea typeface="Open Sans"/>
              <a:cs typeface="Open Sans"/>
              <a:sym typeface="Open Sans"/>
            </a:endParaRPr>
          </a:p>
        </p:txBody>
      </p:sp>
      <p:grpSp>
        <p:nvGrpSpPr>
          <p:cNvPr id="381" name="Google Shape;381;p29"/>
          <p:cNvGrpSpPr/>
          <p:nvPr/>
        </p:nvGrpSpPr>
        <p:grpSpPr>
          <a:xfrm>
            <a:off x="7875729" y="2996323"/>
            <a:ext cx="1110093" cy="1772648"/>
            <a:chOff x="6833325" y="2021775"/>
            <a:chExt cx="1260610" cy="2013001"/>
          </a:xfrm>
        </p:grpSpPr>
        <p:sp>
          <p:nvSpPr>
            <p:cNvPr id="382" name="Google Shape;382;p29"/>
            <p:cNvSpPr/>
            <p:nvPr/>
          </p:nvSpPr>
          <p:spPr>
            <a:xfrm>
              <a:off x="6833325" y="2021775"/>
              <a:ext cx="1260610" cy="2013001"/>
            </a:xfrm>
            <a:custGeom>
              <a:rect b="b" l="l" r="r" t="t"/>
              <a:pathLst>
                <a:path extrusionOk="0" h="20001" w="12525">
                  <a:moveTo>
                    <a:pt x="12437" y="859"/>
                  </a:moveTo>
                  <a:lnTo>
                    <a:pt x="12523" y="19080"/>
                  </a:lnTo>
                  <a:cubicBezTo>
                    <a:pt x="12525" y="19556"/>
                    <a:pt x="12141" y="19945"/>
                    <a:pt x="11664" y="19947"/>
                  </a:cubicBezTo>
                  <a:lnTo>
                    <a:pt x="956" y="19998"/>
                  </a:lnTo>
                  <a:cubicBezTo>
                    <a:pt x="477" y="20000"/>
                    <a:pt x="91" y="19616"/>
                    <a:pt x="88" y="19140"/>
                  </a:cubicBezTo>
                  <a:lnTo>
                    <a:pt x="3" y="917"/>
                  </a:lnTo>
                  <a:cubicBezTo>
                    <a:pt x="0" y="454"/>
                    <a:pt x="361" y="75"/>
                    <a:pt x="822" y="52"/>
                  </a:cubicBezTo>
                  <a:cubicBezTo>
                    <a:pt x="833" y="52"/>
                    <a:pt x="847" y="52"/>
                    <a:pt x="861" y="52"/>
                  </a:cubicBezTo>
                  <a:lnTo>
                    <a:pt x="11570" y="1"/>
                  </a:lnTo>
                  <a:cubicBezTo>
                    <a:pt x="11581" y="1"/>
                    <a:pt x="11595" y="1"/>
                    <a:pt x="11609" y="1"/>
                  </a:cubicBezTo>
                  <a:cubicBezTo>
                    <a:pt x="12067" y="19"/>
                    <a:pt x="12435" y="396"/>
                    <a:pt x="12437" y="8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6915958" y="2021775"/>
              <a:ext cx="1094944" cy="1941744"/>
            </a:xfrm>
            <a:custGeom>
              <a:rect b="b" l="l" r="r" t="t"/>
              <a:pathLst>
                <a:path extrusionOk="0" h="19293" w="10879">
                  <a:moveTo>
                    <a:pt x="10788" y="1"/>
                  </a:moveTo>
                  <a:lnTo>
                    <a:pt x="10876" y="18779"/>
                  </a:lnTo>
                  <a:cubicBezTo>
                    <a:pt x="10878" y="19036"/>
                    <a:pt x="10672" y="19244"/>
                    <a:pt x="10416" y="19244"/>
                  </a:cubicBezTo>
                  <a:lnTo>
                    <a:pt x="553" y="19290"/>
                  </a:lnTo>
                  <a:cubicBezTo>
                    <a:pt x="299" y="19293"/>
                    <a:pt x="91" y="19087"/>
                    <a:pt x="91" y="18832"/>
                  </a:cubicBezTo>
                  <a:lnTo>
                    <a:pt x="1" y="52"/>
                  </a:lnTo>
                  <a:cubicBezTo>
                    <a:pt x="12" y="52"/>
                    <a:pt x="26" y="52"/>
                    <a:pt x="40" y="52"/>
                  </a:cubicBezTo>
                  <a:lnTo>
                    <a:pt x="10749" y="1"/>
                  </a:lnTo>
                  <a:cubicBezTo>
                    <a:pt x="10760" y="1"/>
                    <a:pt x="10774" y="1"/>
                    <a:pt x="10788" y="1"/>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7179053" y="2425164"/>
              <a:ext cx="565538" cy="515504"/>
            </a:xfrm>
            <a:custGeom>
              <a:rect b="b" l="l" r="r" t="t"/>
              <a:pathLst>
                <a:path extrusionOk="0" h="5122" w="5619">
                  <a:moveTo>
                    <a:pt x="2809" y="1"/>
                  </a:moveTo>
                  <a:cubicBezTo>
                    <a:pt x="2154" y="1"/>
                    <a:pt x="1499" y="251"/>
                    <a:pt x="999" y="750"/>
                  </a:cubicBezTo>
                  <a:cubicBezTo>
                    <a:pt x="0" y="1752"/>
                    <a:pt x="0" y="3371"/>
                    <a:pt x="999" y="4370"/>
                  </a:cubicBezTo>
                  <a:cubicBezTo>
                    <a:pt x="1499" y="4871"/>
                    <a:pt x="2154" y="5121"/>
                    <a:pt x="2809" y="5121"/>
                  </a:cubicBezTo>
                  <a:cubicBezTo>
                    <a:pt x="3464" y="5121"/>
                    <a:pt x="4119" y="4871"/>
                    <a:pt x="4619" y="4370"/>
                  </a:cubicBezTo>
                  <a:cubicBezTo>
                    <a:pt x="5618" y="3371"/>
                    <a:pt x="5618" y="1752"/>
                    <a:pt x="4619" y="750"/>
                  </a:cubicBezTo>
                  <a:cubicBezTo>
                    <a:pt x="4119" y="251"/>
                    <a:pt x="3464" y="1"/>
                    <a:pt x="2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7256754" y="2477600"/>
              <a:ext cx="410239" cy="410229"/>
            </a:xfrm>
            <a:custGeom>
              <a:rect b="b" l="l" r="r" t="t"/>
              <a:pathLst>
                <a:path extrusionOk="0" h="4076" w="4076">
                  <a:moveTo>
                    <a:pt x="4076" y="2038"/>
                  </a:moveTo>
                  <a:cubicBezTo>
                    <a:pt x="4076" y="3164"/>
                    <a:pt x="3165" y="4076"/>
                    <a:pt x="2038" y="4076"/>
                  </a:cubicBezTo>
                  <a:cubicBezTo>
                    <a:pt x="914" y="4076"/>
                    <a:pt x="1" y="3164"/>
                    <a:pt x="1" y="2038"/>
                  </a:cubicBezTo>
                  <a:cubicBezTo>
                    <a:pt x="1" y="914"/>
                    <a:pt x="914" y="0"/>
                    <a:pt x="2038" y="0"/>
                  </a:cubicBezTo>
                  <a:cubicBezTo>
                    <a:pt x="3165" y="0"/>
                    <a:pt x="4076" y="914"/>
                    <a:pt x="4076" y="20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7282118" y="2502963"/>
              <a:ext cx="359815" cy="359705"/>
            </a:xfrm>
            <a:custGeom>
              <a:rect b="b" l="l" r="r" t="t"/>
              <a:pathLst>
                <a:path extrusionOk="0" h="3574" w="3575">
                  <a:moveTo>
                    <a:pt x="3574" y="1786"/>
                  </a:moveTo>
                  <a:cubicBezTo>
                    <a:pt x="3574" y="2774"/>
                    <a:pt x="2774" y="3574"/>
                    <a:pt x="1786" y="3574"/>
                  </a:cubicBezTo>
                  <a:cubicBezTo>
                    <a:pt x="801" y="3574"/>
                    <a:pt x="1" y="2774"/>
                    <a:pt x="1" y="1786"/>
                  </a:cubicBezTo>
                  <a:cubicBezTo>
                    <a:pt x="1" y="801"/>
                    <a:pt x="801" y="1"/>
                    <a:pt x="1786" y="1"/>
                  </a:cubicBezTo>
                  <a:cubicBezTo>
                    <a:pt x="2774" y="1"/>
                    <a:pt x="3574" y="801"/>
                    <a:pt x="3574" y="1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7293290" y="2514135"/>
              <a:ext cx="337471" cy="337362"/>
            </a:xfrm>
            <a:custGeom>
              <a:rect b="b" l="l" r="r" t="t"/>
              <a:pathLst>
                <a:path extrusionOk="0" h="3352" w="3353">
                  <a:moveTo>
                    <a:pt x="3348" y="1668"/>
                  </a:moveTo>
                  <a:cubicBezTo>
                    <a:pt x="3352" y="2591"/>
                    <a:pt x="2607" y="3343"/>
                    <a:pt x="1685" y="3347"/>
                  </a:cubicBezTo>
                  <a:cubicBezTo>
                    <a:pt x="762" y="3352"/>
                    <a:pt x="8" y="2607"/>
                    <a:pt x="3" y="1684"/>
                  </a:cubicBezTo>
                  <a:cubicBezTo>
                    <a:pt x="1" y="761"/>
                    <a:pt x="746" y="10"/>
                    <a:pt x="1668" y="5"/>
                  </a:cubicBezTo>
                  <a:cubicBezTo>
                    <a:pt x="2591" y="1"/>
                    <a:pt x="3343" y="745"/>
                    <a:pt x="3348" y="16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7392026" y="2612868"/>
              <a:ext cx="140001" cy="139997"/>
            </a:xfrm>
            <a:custGeom>
              <a:rect b="b" l="l" r="r" t="t"/>
              <a:pathLst>
                <a:path extrusionOk="0" h="1391" w="1391">
                  <a:moveTo>
                    <a:pt x="1388" y="692"/>
                  </a:moveTo>
                  <a:cubicBezTo>
                    <a:pt x="1390" y="1076"/>
                    <a:pt x="1083" y="1388"/>
                    <a:pt x="699" y="1390"/>
                  </a:cubicBezTo>
                  <a:cubicBezTo>
                    <a:pt x="315" y="1390"/>
                    <a:pt x="3" y="1083"/>
                    <a:pt x="0" y="699"/>
                  </a:cubicBezTo>
                  <a:cubicBezTo>
                    <a:pt x="0" y="315"/>
                    <a:pt x="308" y="3"/>
                    <a:pt x="692" y="0"/>
                  </a:cubicBezTo>
                  <a:cubicBezTo>
                    <a:pt x="1076" y="0"/>
                    <a:pt x="1388" y="308"/>
                    <a:pt x="1388" y="6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7619492" y="2669632"/>
              <a:ext cx="65723" cy="27778"/>
            </a:xfrm>
            <a:custGeom>
              <a:rect b="b" l="l" r="r" t="t"/>
              <a:pathLst>
                <a:path extrusionOk="0" h="276" w="653">
                  <a:moveTo>
                    <a:pt x="520" y="0"/>
                  </a:moveTo>
                  <a:cubicBezTo>
                    <a:pt x="519" y="0"/>
                    <a:pt x="517" y="1"/>
                    <a:pt x="516" y="1"/>
                  </a:cubicBezTo>
                  <a:lnTo>
                    <a:pt x="137" y="1"/>
                  </a:lnTo>
                  <a:cubicBezTo>
                    <a:pt x="60" y="1"/>
                    <a:pt x="0" y="63"/>
                    <a:pt x="0" y="139"/>
                  </a:cubicBezTo>
                  <a:cubicBezTo>
                    <a:pt x="0" y="216"/>
                    <a:pt x="63" y="276"/>
                    <a:pt x="139" y="276"/>
                  </a:cubicBezTo>
                  <a:lnTo>
                    <a:pt x="516" y="273"/>
                  </a:lnTo>
                  <a:cubicBezTo>
                    <a:pt x="592" y="273"/>
                    <a:pt x="652" y="211"/>
                    <a:pt x="652" y="137"/>
                  </a:cubicBezTo>
                  <a:cubicBezTo>
                    <a:pt x="652" y="62"/>
                    <a:pt x="592"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7238637" y="2671243"/>
              <a:ext cx="65924" cy="28080"/>
            </a:xfrm>
            <a:custGeom>
              <a:rect b="b" l="l" r="r" t="t"/>
              <a:pathLst>
                <a:path extrusionOk="0" h="279" w="655">
                  <a:moveTo>
                    <a:pt x="516" y="1"/>
                  </a:moveTo>
                  <a:lnTo>
                    <a:pt x="139" y="3"/>
                  </a:lnTo>
                  <a:cubicBezTo>
                    <a:pt x="63" y="3"/>
                    <a:pt x="0" y="65"/>
                    <a:pt x="3" y="142"/>
                  </a:cubicBezTo>
                  <a:cubicBezTo>
                    <a:pt x="3" y="218"/>
                    <a:pt x="65" y="278"/>
                    <a:pt x="139" y="278"/>
                  </a:cubicBezTo>
                  <a:lnTo>
                    <a:pt x="518" y="276"/>
                  </a:lnTo>
                  <a:cubicBezTo>
                    <a:pt x="595" y="276"/>
                    <a:pt x="655" y="214"/>
                    <a:pt x="655" y="140"/>
                  </a:cubicBezTo>
                  <a:cubicBezTo>
                    <a:pt x="655" y="63"/>
                    <a:pt x="59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7448792" y="2841938"/>
              <a:ext cx="28081" cy="65721"/>
            </a:xfrm>
            <a:custGeom>
              <a:rect b="b" l="l" r="r" t="t"/>
              <a:pathLst>
                <a:path extrusionOk="0" h="653" w="279">
                  <a:moveTo>
                    <a:pt x="140" y="0"/>
                  </a:moveTo>
                  <a:cubicBezTo>
                    <a:pt x="63" y="0"/>
                    <a:pt x="1" y="63"/>
                    <a:pt x="3" y="137"/>
                  </a:cubicBezTo>
                  <a:lnTo>
                    <a:pt x="3" y="516"/>
                  </a:lnTo>
                  <a:cubicBezTo>
                    <a:pt x="3" y="592"/>
                    <a:pt x="66" y="652"/>
                    <a:pt x="142" y="652"/>
                  </a:cubicBezTo>
                  <a:cubicBezTo>
                    <a:pt x="218" y="652"/>
                    <a:pt x="278" y="590"/>
                    <a:pt x="278" y="514"/>
                  </a:cubicBezTo>
                  <a:lnTo>
                    <a:pt x="276" y="137"/>
                  </a:lnTo>
                  <a:cubicBezTo>
                    <a:pt x="276" y="60"/>
                    <a:pt x="214" y="0"/>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7447182" y="2461094"/>
              <a:ext cx="27779" cy="65922"/>
            </a:xfrm>
            <a:custGeom>
              <a:rect b="b" l="l" r="r" t="t"/>
              <a:pathLst>
                <a:path extrusionOk="0" h="655" w="276">
                  <a:moveTo>
                    <a:pt x="137" y="0"/>
                  </a:moveTo>
                  <a:cubicBezTo>
                    <a:pt x="61" y="2"/>
                    <a:pt x="1" y="63"/>
                    <a:pt x="1" y="139"/>
                  </a:cubicBezTo>
                  <a:lnTo>
                    <a:pt x="3" y="518"/>
                  </a:lnTo>
                  <a:cubicBezTo>
                    <a:pt x="3" y="592"/>
                    <a:pt x="63" y="655"/>
                    <a:pt x="139" y="655"/>
                  </a:cubicBezTo>
                  <a:cubicBezTo>
                    <a:pt x="216" y="655"/>
                    <a:pt x="276" y="592"/>
                    <a:pt x="276" y="516"/>
                  </a:cubicBezTo>
                  <a:lnTo>
                    <a:pt x="276" y="139"/>
                  </a:lnTo>
                  <a:cubicBezTo>
                    <a:pt x="274" y="63"/>
                    <a:pt x="213"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981581" y="3066982"/>
              <a:ext cx="968330" cy="882153"/>
            </a:xfrm>
            <a:custGeom>
              <a:rect b="b" l="l" r="r" t="t"/>
              <a:pathLst>
                <a:path extrusionOk="0" h="8765" w="9621">
                  <a:moveTo>
                    <a:pt x="4810" y="1"/>
                  </a:moveTo>
                  <a:cubicBezTo>
                    <a:pt x="3689" y="1"/>
                    <a:pt x="2568" y="429"/>
                    <a:pt x="1712" y="1284"/>
                  </a:cubicBezTo>
                  <a:cubicBezTo>
                    <a:pt x="1" y="2996"/>
                    <a:pt x="1" y="5769"/>
                    <a:pt x="1712" y="7481"/>
                  </a:cubicBezTo>
                  <a:cubicBezTo>
                    <a:pt x="2568" y="8336"/>
                    <a:pt x="3689" y="8764"/>
                    <a:pt x="4810" y="8764"/>
                  </a:cubicBezTo>
                  <a:cubicBezTo>
                    <a:pt x="5932" y="8764"/>
                    <a:pt x="7053" y="8336"/>
                    <a:pt x="7909" y="7481"/>
                  </a:cubicBezTo>
                  <a:cubicBezTo>
                    <a:pt x="9620" y="5769"/>
                    <a:pt x="9620" y="2996"/>
                    <a:pt x="7909" y="1284"/>
                  </a:cubicBezTo>
                  <a:cubicBezTo>
                    <a:pt x="7053" y="429"/>
                    <a:pt x="5932" y="1"/>
                    <a:pt x="4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7064213" y="3106335"/>
              <a:ext cx="803268" cy="803248"/>
            </a:xfrm>
            <a:custGeom>
              <a:rect b="b" l="l" r="r" t="t"/>
              <a:pathLst>
                <a:path extrusionOk="0" h="7981" w="7981">
                  <a:moveTo>
                    <a:pt x="7980" y="3990"/>
                  </a:moveTo>
                  <a:cubicBezTo>
                    <a:pt x="7980" y="6194"/>
                    <a:pt x="6195" y="7980"/>
                    <a:pt x="3991" y="7980"/>
                  </a:cubicBezTo>
                  <a:cubicBezTo>
                    <a:pt x="1789" y="7980"/>
                    <a:pt x="1" y="6194"/>
                    <a:pt x="1" y="3990"/>
                  </a:cubicBezTo>
                  <a:cubicBezTo>
                    <a:pt x="1" y="1788"/>
                    <a:pt x="1789" y="1"/>
                    <a:pt x="3991" y="1"/>
                  </a:cubicBezTo>
                  <a:cubicBezTo>
                    <a:pt x="6195" y="1"/>
                    <a:pt x="7980" y="1788"/>
                    <a:pt x="7980" y="399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7113833" y="3155953"/>
              <a:ext cx="704029" cy="704012"/>
            </a:xfrm>
            <a:custGeom>
              <a:rect b="b" l="l" r="r" t="t"/>
              <a:pathLst>
                <a:path extrusionOk="0" h="6995" w="6995">
                  <a:moveTo>
                    <a:pt x="6995" y="3497"/>
                  </a:moveTo>
                  <a:cubicBezTo>
                    <a:pt x="6995" y="5429"/>
                    <a:pt x="5429" y="6994"/>
                    <a:pt x="3498" y="6994"/>
                  </a:cubicBezTo>
                  <a:cubicBezTo>
                    <a:pt x="1566" y="6994"/>
                    <a:pt x="1" y="5429"/>
                    <a:pt x="1" y="3497"/>
                  </a:cubicBezTo>
                  <a:cubicBezTo>
                    <a:pt x="1" y="1566"/>
                    <a:pt x="1566" y="0"/>
                    <a:pt x="3498" y="0"/>
                  </a:cubicBezTo>
                  <a:cubicBezTo>
                    <a:pt x="5429" y="0"/>
                    <a:pt x="6995" y="1566"/>
                    <a:pt x="6995" y="34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7136378" y="3178498"/>
              <a:ext cx="658939" cy="658923"/>
            </a:xfrm>
            <a:custGeom>
              <a:rect b="b" l="l" r="r" t="t"/>
              <a:pathLst>
                <a:path extrusionOk="0" h="6547" w="6547">
                  <a:moveTo>
                    <a:pt x="6546" y="3273"/>
                  </a:moveTo>
                  <a:cubicBezTo>
                    <a:pt x="6546" y="5082"/>
                    <a:pt x="5082" y="6546"/>
                    <a:pt x="3274" y="6546"/>
                  </a:cubicBezTo>
                  <a:cubicBezTo>
                    <a:pt x="1467" y="6546"/>
                    <a:pt x="1" y="5082"/>
                    <a:pt x="1" y="3273"/>
                  </a:cubicBezTo>
                  <a:cubicBezTo>
                    <a:pt x="1" y="1467"/>
                    <a:pt x="1467" y="1"/>
                    <a:pt x="3274" y="1"/>
                  </a:cubicBezTo>
                  <a:cubicBezTo>
                    <a:pt x="5082" y="1"/>
                    <a:pt x="6546" y="1467"/>
                    <a:pt x="6546" y="32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7329121" y="3371235"/>
              <a:ext cx="273661" cy="273654"/>
            </a:xfrm>
            <a:custGeom>
              <a:rect b="b" l="l" r="r" t="t"/>
              <a:pathLst>
                <a:path extrusionOk="0" h="2719" w="2719">
                  <a:moveTo>
                    <a:pt x="2719" y="1358"/>
                  </a:moveTo>
                  <a:cubicBezTo>
                    <a:pt x="2719" y="2110"/>
                    <a:pt x="2110" y="2718"/>
                    <a:pt x="1359" y="2718"/>
                  </a:cubicBezTo>
                  <a:cubicBezTo>
                    <a:pt x="609" y="2718"/>
                    <a:pt x="1" y="2110"/>
                    <a:pt x="1" y="1358"/>
                  </a:cubicBezTo>
                  <a:cubicBezTo>
                    <a:pt x="1" y="609"/>
                    <a:pt x="609" y="1"/>
                    <a:pt x="1359" y="1"/>
                  </a:cubicBezTo>
                  <a:cubicBezTo>
                    <a:pt x="2110" y="1"/>
                    <a:pt x="2719" y="609"/>
                    <a:pt x="2719" y="13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7773988" y="3478121"/>
              <a:ext cx="129131" cy="54550"/>
            </a:xfrm>
            <a:custGeom>
              <a:rect b="b" l="l" r="r" t="t"/>
              <a:pathLst>
                <a:path extrusionOk="0" h="542" w="1283">
                  <a:moveTo>
                    <a:pt x="1012" y="0"/>
                  </a:moveTo>
                  <a:lnTo>
                    <a:pt x="272" y="3"/>
                  </a:lnTo>
                  <a:cubicBezTo>
                    <a:pt x="121" y="5"/>
                    <a:pt x="1" y="125"/>
                    <a:pt x="3" y="273"/>
                  </a:cubicBezTo>
                  <a:cubicBezTo>
                    <a:pt x="3" y="424"/>
                    <a:pt x="123" y="541"/>
                    <a:pt x="274" y="541"/>
                  </a:cubicBezTo>
                  <a:lnTo>
                    <a:pt x="1014" y="539"/>
                  </a:lnTo>
                  <a:cubicBezTo>
                    <a:pt x="1162" y="537"/>
                    <a:pt x="1282" y="417"/>
                    <a:pt x="1282" y="269"/>
                  </a:cubicBezTo>
                  <a:cubicBezTo>
                    <a:pt x="1280" y="118"/>
                    <a:pt x="1160" y="0"/>
                    <a:pt x="1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7028885" y="3481543"/>
              <a:ext cx="128829" cy="54650"/>
            </a:xfrm>
            <a:custGeom>
              <a:rect b="b" l="l" r="r" t="t"/>
              <a:pathLst>
                <a:path extrusionOk="0" h="543" w="1280">
                  <a:moveTo>
                    <a:pt x="1009" y="1"/>
                  </a:moveTo>
                  <a:lnTo>
                    <a:pt x="269" y="6"/>
                  </a:lnTo>
                  <a:cubicBezTo>
                    <a:pt x="121" y="6"/>
                    <a:pt x="0" y="126"/>
                    <a:pt x="0" y="276"/>
                  </a:cubicBezTo>
                  <a:cubicBezTo>
                    <a:pt x="0" y="424"/>
                    <a:pt x="123" y="542"/>
                    <a:pt x="271" y="542"/>
                  </a:cubicBezTo>
                  <a:lnTo>
                    <a:pt x="1011" y="540"/>
                  </a:lnTo>
                  <a:cubicBezTo>
                    <a:pt x="1159" y="538"/>
                    <a:pt x="1279" y="417"/>
                    <a:pt x="1279" y="269"/>
                  </a:cubicBezTo>
                  <a:cubicBezTo>
                    <a:pt x="1277" y="121"/>
                    <a:pt x="115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7440438" y="3815385"/>
              <a:ext cx="54551" cy="128826"/>
            </a:xfrm>
            <a:custGeom>
              <a:rect b="b" l="l" r="r" t="t"/>
              <a:pathLst>
                <a:path extrusionOk="0" h="1280" w="542">
                  <a:moveTo>
                    <a:pt x="269" y="1"/>
                  </a:moveTo>
                  <a:cubicBezTo>
                    <a:pt x="118" y="1"/>
                    <a:pt x="1" y="123"/>
                    <a:pt x="1" y="271"/>
                  </a:cubicBezTo>
                  <a:lnTo>
                    <a:pt x="3" y="1011"/>
                  </a:lnTo>
                  <a:cubicBezTo>
                    <a:pt x="5" y="1159"/>
                    <a:pt x="125" y="1280"/>
                    <a:pt x="273" y="1280"/>
                  </a:cubicBezTo>
                  <a:cubicBezTo>
                    <a:pt x="424" y="1280"/>
                    <a:pt x="542" y="1157"/>
                    <a:pt x="542" y="1009"/>
                  </a:cubicBezTo>
                  <a:lnTo>
                    <a:pt x="539" y="269"/>
                  </a:lnTo>
                  <a:cubicBezTo>
                    <a:pt x="537" y="121"/>
                    <a:pt x="4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7436714" y="3070002"/>
              <a:ext cx="54853" cy="128826"/>
            </a:xfrm>
            <a:custGeom>
              <a:rect b="b" l="l" r="r" t="t"/>
              <a:pathLst>
                <a:path extrusionOk="0" h="1280" w="545">
                  <a:moveTo>
                    <a:pt x="269" y="1"/>
                  </a:moveTo>
                  <a:cubicBezTo>
                    <a:pt x="121" y="3"/>
                    <a:pt x="1" y="123"/>
                    <a:pt x="3" y="271"/>
                  </a:cubicBezTo>
                  <a:lnTo>
                    <a:pt x="5" y="1011"/>
                  </a:lnTo>
                  <a:cubicBezTo>
                    <a:pt x="5" y="1162"/>
                    <a:pt x="128" y="1280"/>
                    <a:pt x="276" y="1280"/>
                  </a:cubicBezTo>
                  <a:cubicBezTo>
                    <a:pt x="424" y="1280"/>
                    <a:pt x="544" y="1157"/>
                    <a:pt x="544" y="1009"/>
                  </a:cubicBezTo>
                  <a:lnTo>
                    <a:pt x="539" y="269"/>
                  </a:lnTo>
                  <a:cubicBezTo>
                    <a:pt x="539" y="121"/>
                    <a:pt x="419"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6886669" y="3010218"/>
              <a:ext cx="1150300" cy="35930"/>
            </a:xfrm>
            <a:custGeom>
              <a:rect b="b" l="l" r="r" t="t"/>
              <a:pathLst>
                <a:path extrusionOk="0" h="357" w="11429">
                  <a:moveTo>
                    <a:pt x="11426" y="0"/>
                  </a:moveTo>
                  <a:lnTo>
                    <a:pt x="0" y="54"/>
                  </a:lnTo>
                  <a:lnTo>
                    <a:pt x="0" y="357"/>
                  </a:lnTo>
                  <a:lnTo>
                    <a:pt x="11428" y="303"/>
                  </a:lnTo>
                  <a:lnTo>
                    <a:pt x="11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6916159" y="2062536"/>
              <a:ext cx="1087295" cy="325285"/>
            </a:xfrm>
            <a:custGeom>
              <a:rect b="b" l="l" r="r" t="t"/>
              <a:pathLst>
                <a:path extrusionOk="0" h="3232" w="10803">
                  <a:moveTo>
                    <a:pt x="10786" y="3"/>
                  </a:moveTo>
                  <a:lnTo>
                    <a:pt x="10802" y="3178"/>
                  </a:lnTo>
                  <a:lnTo>
                    <a:pt x="15" y="3232"/>
                  </a:lnTo>
                  <a:lnTo>
                    <a:pt x="1" y="54"/>
                  </a:lnTo>
                  <a:cubicBezTo>
                    <a:pt x="12" y="51"/>
                    <a:pt x="26" y="51"/>
                    <a:pt x="38" y="51"/>
                  </a:cubicBezTo>
                  <a:lnTo>
                    <a:pt x="10749" y="1"/>
                  </a:lnTo>
                  <a:cubicBezTo>
                    <a:pt x="10760" y="1"/>
                    <a:pt x="10774" y="1"/>
                    <a:pt x="10786" y="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7787978" y="2138625"/>
              <a:ext cx="144027" cy="144023"/>
            </a:xfrm>
            <a:custGeom>
              <a:rect b="b" l="l" r="r" t="t"/>
              <a:pathLst>
                <a:path extrusionOk="0" h="1431" w="1431">
                  <a:moveTo>
                    <a:pt x="1428" y="711"/>
                  </a:moveTo>
                  <a:cubicBezTo>
                    <a:pt x="1430" y="1104"/>
                    <a:pt x="1113" y="1426"/>
                    <a:pt x="720" y="1428"/>
                  </a:cubicBezTo>
                  <a:cubicBezTo>
                    <a:pt x="324" y="1430"/>
                    <a:pt x="5" y="1111"/>
                    <a:pt x="3" y="718"/>
                  </a:cubicBezTo>
                  <a:cubicBezTo>
                    <a:pt x="1" y="325"/>
                    <a:pt x="318" y="3"/>
                    <a:pt x="713" y="1"/>
                  </a:cubicBezTo>
                  <a:cubicBezTo>
                    <a:pt x="1106" y="1"/>
                    <a:pt x="1428" y="318"/>
                    <a:pt x="1428" y="7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7811530" y="2161975"/>
              <a:ext cx="96924" cy="97122"/>
            </a:xfrm>
            <a:custGeom>
              <a:rect b="b" l="l" r="r" t="t"/>
              <a:pathLst>
                <a:path extrusionOk="0" h="965" w="963">
                  <a:moveTo>
                    <a:pt x="962" y="481"/>
                  </a:moveTo>
                  <a:cubicBezTo>
                    <a:pt x="962" y="745"/>
                    <a:pt x="750" y="962"/>
                    <a:pt x="484" y="962"/>
                  </a:cubicBezTo>
                  <a:cubicBezTo>
                    <a:pt x="218" y="965"/>
                    <a:pt x="3" y="749"/>
                    <a:pt x="0" y="486"/>
                  </a:cubicBezTo>
                  <a:cubicBezTo>
                    <a:pt x="0" y="220"/>
                    <a:pt x="213" y="2"/>
                    <a:pt x="479" y="2"/>
                  </a:cubicBezTo>
                  <a:cubicBezTo>
                    <a:pt x="745" y="0"/>
                    <a:pt x="960" y="215"/>
                    <a:pt x="962" y="4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6978561" y="2142349"/>
              <a:ext cx="144027" cy="144023"/>
            </a:xfrm>
            <a:custGeom>
              <a:rect b="b" l="l" r="r" t="t"/>
              <a:pathLst>
                <a:path extrusionOk="0" h="1431" w="1431">
                  <a:moveTo>
                    <a:pt x="1430" y="713"/>
                  </a:moveTo>
                  <a:cubicBezTo>
                    <a:pt x="1430" y="1106"/>
                    <a:pt x="1113" y="1428"/>
                    <a:pt x="720" y="1430"/>
                  </a:cubicBezTo>
                  <a:cubicBezTo>
                    <a:pt x="327" y="1430"/>
                    <a:pt x="5" y="1113"/>
                    <a:pt x="3" y="720"/>
                  </a:cubicBezTo>
                  <a:cubicBezTo>
                    <a:pt x="1" y="325"/>
                    <a:pt x="320" y="5"/>
                    <a:pt x="713" y="3"/>
                  </a:cubicBezTo>
                  <a:cubicBezTo>
                    <a:pt x="1106" y="1"/>
                    <a:pt x="1428" y="320"/>
                    <a:pt x="1430" y="7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7002113" y="2165900"/>
              <a:ext cx="96924" cy="97122"/>
            </a:xfrm>
            <a:custGeom>
              <a:rect b="b" l="l" r="r" t="t"/>
              <a:pathLst>
                <a:path extrusionOk="0" h="965" w="963">
                  <a:moveTo>
                    <a:pt x="962" y="479"/>
                  </a:moveTo>
                  <a:cubicBezTo>
                    <a:pt x="962" y="745"/>
                    <a:pt x="750" y="963"/>
                    <a:pt x="484" y="963"/>
                  </a:cubicBezTo>
                  <a:cubicBezTo>
                    <a:pt x="218" y="965"/>
                    <a:pt x="3" y="750"/>
                    <a:pt x="0" y="484"/>
                  </a:cubicBezTo>
                  <a:cubicBezTo>
                    <a:pt x="0" y="220"/>
                    <a:pt x="213" y="3"/>
                    <a:pt x="479" y="3"/>
                  </a:cubicBezTo>
                  <a:cubicBezTo>
                    <a:pt x="745" y="0"/>
                    <a:pt x="960" y="216"/>
                    <a:pt x="962" y="47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7231592" y="2126044"/>
              <a:ext cx="456134" cy="194748"/>
            </a:xfrm>
            <a:custGeom>
              <a:rect b="b" l="l" r="r" t="t"/>
              <a:pathLst>
                <a:path extrusionOk="0" h="1935" w="4532">
                  <a:moveTo>
                    <a:pt x="4398" y="1"/>
                  </a:moveTo>
                  <a:lnTo>
                    <a:pt x="128" y="19"/>
                  </a:lnTo>
                  <a:cubicBezTo>
                    <a:pt x="59" y="22"/>
                    <a:pt x="1" y="77"/>
                    <a:pt x="1" y="149"/>
                  </a:cubicBezTo>
                  <a:lnTo>
                    <a:pt x="10" y="1807"/>
                  </a:lnTo>
                  <a:cubicBezTo>
                    <a:pt x="10" y="1877"/>
                    <a:pt x="68" y="1935"/>
                    <a:pt x="137" y="1935"/>
                  </a:cubicBezTo>
                  <a:lnTo>
                    <a:pt x="4407" y="1914"/>
                  </a:lnTo>
                  <a:cubicBezTo>
                    <a:pt x="4476" y="1914"/>
                    <a:pt x="4532" y="1856"/>
                    <a:pt x="4532" y="1786"/>
                  </a:cubicBezTo>
                  <a:lnTo>
                    <a:pt x="4525" y="126"/>
                  </a:lnTo>
                  <a:cubicBezTo>
                    <a:pt x="4523" y="56"/>
                    <a:pt x="4467" y="1"/>
                    <a:pt x="4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7378539" y="2144462"/>
              <a:ext cx="281511" cy="157207"/>
            </a:xfrm>
            <a:custGeom>
              <a:rect b="b" l="l" r="r" t="t"/>
              <a:pathLst>
                <a:path extrusionOk="0" h="1562" w="2797">
                  <a:moveTo>
                    <a:pt x="2797" y="1550"/>
                  </a:moveTo>
                  <a:lnTo>
                    <a:pt x="7" y="1562"/>
                  </a:lnTo>
                  <a:lnTo>
                    <a:pt x="0" y="12"/>
                  </a:lnTo>
                  <a:lnTo>
                    <a:pt x="2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7282118" y="2157747"/>
              <a:ext cx="55557" cy="55455"/>
            </a:xfrm>
            <a:custGeom>
              <a:rect b="b" l="l" r="r" t="t"/>
              <a:pathLst>
                <a:path extrusionOk="0" h="551" w="552">
                  <a:moveTo>
                    <a:pt x="551" y="273"/>
                  </a:moveTo>
                  <a:cubicBezTo>
                    <a:pt x="551" y="426"/>
                    <a:pt x="429" y="551"/>
                    <a:pt x="278" y="551"/>
                  </a:cubicBezTo>
                  <a:cubicBezTo>
                    <a:pt x="126" y="551"/>
                    <a:pt x="1" y="428"/>
                    <a:pt x="1" y="276"/>
                  </a:cubicBezTo>
                  <a:cubicBezTo>
                    <a:pt x="1" y="125"/>
                    <a:pt x="123" y="0"/>
                    <a:pt x="274" y="0"/>
                  </a:cubicBezTo>
                  <a:cubicBezTo>
                    <a:pt x="426" y="0"/>
                    <a:pt x="551" y="123"/>
                    <a:pt x="551" y="2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7282420" y="2234842"/>
              <a:ext cx="55658" cy="55657"/>
            </a:xfrm>
            <a:custGeom>
              <a:rect b="b" l="l" r="r" t="t"/>
              <a:pathLst>
                <a:path extrusionOk="0" h="553" w="553">
                  <a:moveTo>
                    <a:pt x="553" y="275"/>
                  </a:moveTo>
                  <a:cubicBezTo>
                    <a:pt x="553" y="428"/>
                    <a:pt x="430" y="551"/>
                    <a:pt x="278" y="553"/>
                  </a:cubicBezTo>
                  <a:cubicBezTo>
                    <a:pt x="125" y="553"/>
                    <a:pt x="2" y="430"/>
                    <a:pt x="0" y="278"/>
                  </a:cubicBezTo>
                  <a:cubicBezTo>
                    <a:pt x="0" y="125"/>
                    <a:pt x="123" y="2"/>
                    <a:pt x="275" y="2"/>
                  </a:cubicBezTo>
                  <a:cubicBezTo>
                    <a:pt x="428" y="0"/>
                    <a:pt x="551" y="123"/>
                    <a:pt x="553" y="2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7411351" y="2197503"/>
              <a:ext cx="14996" cy="52335"/>
            </a:xfrm>
            <a:custGeom>
              <a:rect b="b" l="l" r="r" t="t"/>
              <a:pathLst>
                <a:path extrusionOk="0" h="520" w="149">
                  <a:moveTo>
                    <a:pt x="0" y="1"/>
                  </a:moveTo>
                  <a:lnTo>
                    <a:pt x="3" y="519"/>
                  </a:lnTo>
                  <a:lnTo>
                    <a:pt x="148" y="517"/>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7440237" y="2180091"/>
              <a:ext cx="14996" cy="86655"/>
            </a:xfrm>
            <a:custGeom>
              <a:rect b="b" l="l" r="r" t="t"/>
              <a:pathLst>
                <a:path extrusionOk="0" h="861" w="149">
                  <a:moveTo>
                    <a:pt x="144" y="1"/>
                  </a:moveTo>
                  <a:lnTo>
                    <a:pt x="0" y="3"/>
                  </a:lnTo>
                  <a:lnTo>
                    <a:pt x="3" y="861"/>
                  </a:lnTo>
                  <a:lnTo>
                    <a:pt x="148" y="861"/>
                  </a:ln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7468821" y="2162679"/>
              <a:ext cx="15298" cy="121378"/>
            </a:xfrm>
            <a:custGeom>
              <a:rect b="b" l="l" r="r" t="t"/>
              <a:pathLst>
                <a:path extrusionOk="0" h="1206" w="152">
                  <a:moveTo>
                    <a:pt x="1" y="0"/>
                  </a:moveTo>
                  <a:lnTo>
                    <a:pt x="5" y="1205"/>
                  </a:lnTo>
                  <a:lnTo>
                    <a:pt x="151" y="1205"/>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7497506" y="2170731"/>
              <a:ext cx="15198" cy="104671"/>
            </a:xfrm>
            <a:custGeom>
              <a:rect b="b" l="l" r="r" t="t"/>
              <a:pathLst>
                <a:path extrusionOk="0" h="1040" w="151">
                  <a:moveTo>
                    <a:pt x="146" y="1"/>
                  </a:moveTo>
                  <a:lnTo>
                    <a:pt x="0" y="3"/>
                  </a:lnTo>
                  <a:lnTo>
                    <a:pt x="5" y="1039"/>
                  </a:lnTo>
                  <a:lnTo>
                    <a:pt x="151" y="1039"/>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7526291" y="2192672"/>
              <a:ext cx="14996" cy="60890"/>
            </a:xfrm>
            <a:custGeom>
              <a:rect b="b" l="l" r="r" t="t"/>
              <a:pathLst>
                <a:path extrusionOk="0" h="605" w="149">
                  <a:moveTo>
                    <a:pt x="1" y="0"/>
                  </a:moveTo>
                  <a:lnTo>
                    <a:pt x="3" y="604"/>
                  </a:lnTo>
                  <a:lnTo>
                    <a:pt x="149" y="604"/>
                  </a:lnTo>
                  <a:lnTo>
                    <a:pt x="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7554976" y="2170529"/>
              <a:ext cx="15198" cy="104671"/>
            </a:xfrm>
            <a:custGeom>
              <a:rect b="b" l="l" r="r" t="t"/>
              <a:pathLst>
                <a:path extrusionOk="0" h="1040" w="151">
                  <a:moveTo>
                    <a:pt x="0" y="1"/>
                  </a:moveTo>
                  <a:lnTo>
                    <a:pt x="5" y="1039"/>
                  </a:lnTo>
                  <a:lnTo>
                    <a:pt x="151" y="1039"/>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7583561" y="2160566"/>
              <a:ext cx="15500" cy="124397"/>
            </a:xfrm>
            <a:custGeom>
              <a:rect b="b" l="l" r="r" t="t"/>
              <a:pathLst>
                <a:path extrusionOk="0" h="1236" w="154">
                  <a:moveTo>
                    <a:pt x="1" y="0"/>
                  </a:moveTo>
                  <a:lnTo>
                    <a:pt x="8" y="1235"/>
                  </a:lnTo>
                  <a:lnTo>
                    <a:pt x="154" y="1235"/>
                  </a:lnTo>
                  <a:lnTo>
                    <a:pt x="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7612447" y="2188042"/>
              <a:ext cx="15298" cy="69244"/>
            </a:xfrm>
            <a:custGeom>
              <a:rect b="b" l="l" r="r" t="t"/>
              <a:pathLst>
                <a:path extrusionOk="0" h="688" w="152">
                  <a:moveTo>
                    <a:pt x="1" y="0"/>
                  </a:moveTo>
                  <a:lnTo>
                    <a:pt x="5" y="687"/>
                  </a:lnTo>
                  <a:lnTo>
                    <a:pt x="151" y="687"/>
                  </a:lnTo>
                  <a:lnTo>
                    <a:pt x="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9"/>
          <p:cNvGrpSpPr/>
          <p:nvPr/>
        </p:nvGrpSpPr>
        <p:grpSpPr>
          <a:xfrm rot="-822915">
            <a:off x="270981" y="493109"/>
            <a:ext cx="377927" cy="260602"/>
            <a:chOff x="3014874" y="647498"/>
            <a:chExt cx="377921" cy="260598"/>
          </a:xfrm>
        </p:grpSpPr>
        <p:sp>
          <p:nvSpPr>
            <p:cNvPr id="421" name="Google Shape;421;p29"/>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9"/>
          <p:cNvGrpSpPr/>
          <p:nvPr/>
        </p:nvGrpSpPr>
        <p:grpSpPr>
          <a:xfrm rot="-1258228">
            <a:off x="106712" y="130179"/>
            <a:ext cx="347061" cy="257012"/>
            <a:chOff x="8593776" y="2443250"/>
            <a:chExt cx="347048" cy="257002"/>
          </a:xfrm>
        </p:grpSpPr>
        <p:sp>
          <p:nvSpPr>
            <p:cNvPr id="426" name="Google Shape;426;p29"/>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47"/>
          <p:cNvSpPr txBox="1"/>
          <p:nvPr>
            <p:ph type="title"/>
          </p:nvPr>
        </p:nvSpPr>
        <p:spPr>
          <a:xfrm>
            <a:off x="2347938" y="539500"/>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accent1"/>
                </a:solidFill>
              </a:rPr>
              <a:t>!</a:t>
            </a:r>
            <a:endParaRPr>
              <a:solidFill>
                <a:schemeClr val="accent1"/>
              </a:solidFill>
            </a:endParaRPr>
          </a:p>
        </p:txBody>
      </p:sp>
      <p:sp>
        <p:nvSpPr>
          <p:cNvPr id="1340" name="Google Shape;1340;p47"/>
          <p:cNvSpPr txBox="1"/>
          <p:nvPr>
            <p:ph idx="1" type="subTitle"/>
          </p:nvPr>
        </p:nvSpPr>
        <p:spPr>
          <a:xfrm>
            <a:off x="2347900" y="15220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341" name="Google Shape;1341;p47"/>
          <p:cNvSpPr txBox="1"/>
          <p:nvPr/>
        </p:nvSpPr>
        <p:spPr>
          <a:xfrm>
            <a:off x="2518300" y="4343600"/>
            <a:ext cx="41073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grpSp>
        <p:nvGrpSpPr>
          <p:cNvPr id="1342" name="Google Shape;1342;p47"/>
          <p:cNvGrpSpPr/>
          <p:nvPr/>
        </p:nvGrpSpPr>
        <p:grpSpPr>
          <a:xfrm>
            <a:off x="2776876" y="2917243"/>
            <a:ext cx="460458" cy="456933"/>
            <a:chOff x="266768" y="1721375"/>
            <a:chExt cx="397907" cy="397887"/>
          </a:xfrm>
        </p:grpSpPr>
        <p:sp>
          <p:nvSpPr>
            <p:cNvPr id="1343" name="Google Shape;1343;p4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47"/>
          <p:cNvGrpSpPr/>
          <p:nvPr/>
        </p:nvGrpSpPr>
        <p:grpSpPr>
          <a:xfrm>
            <a:off x="5906828" y="2917419"/>
            <a:ext cx="460289" cy="456022"/>
            <a:chOff x="2408992" y="1722875"/>
            <a:chExt cx="397761" cy="397093"/>
          </a:xfrm>
        </p:grpSpPr>
        <p:sp>
          <p:nvSpPr>
            <p:cNvPr id="1346" name="Google Shape;1346;p4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7"/>
          <p:cNvGrpSpPr/>
          <p:nvPr/>
        </p:nvGrpSpPr>
        <p:grpSpPr>
          <a:xfrm>
            <a:off x="4339115" y="2916963"/>
            <a:ext cx="460434" cy="456933"/>
            <a:chOff x="1379798" y="1723250"/>
            <a:chExt cx="397887" cy="397887"/>
          </a:xfrm>
        </p:grpSpPr>
        <p:sp>
          <p:nvSpPr>
            <p:cNvPr id="1349" name="Google Shape;1349;p4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7"/>
          <p:cNvGrpSpPr/>
          <p:nvPr/>
        </p:nvGrpSpPr>
        <p:grpSpPr>
          <a:xfrm>
            <a:off x="3555986" y="2916963"/>
            <a:ext cx="460410" cy="456933"/>
            <a:chOff x="864491" y="1723250"/>
            <a:chExt cx="397866" cy="397887"/>
          </a:xfrm>
        </p:grpSpPr>
        <p:sp>
          <p:nvSpPr>
            <p:cNvPr id="1354" name="Google Shape;1354;p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47"/>
          <p:cNvSpPr/>
          <p:nvPr/>
        </p:nvSpPr>
        <p:spPr>
          <a:xfrm>
            <a:off x="5122254" y="2958434"/>
            <a:ext cx="461844" cy="373836"/>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gradFill>
            <a:gsLst>
              <a:gs pos="0">
                <a:schemeClr val="lt2"/>
              </a:gs>
              <a:gs pos="64000">
                <a:schemeClr val="accent1"/>
              </a:gs>
              <a:gs pos="100000">
                <a:schemeClr val="accen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47"/>
          <p:cNvGrpSpPr/>
          <p:nvPr/>
        </p:nvGrpSpPr>
        <p:grpSpPr>
          <a:xfrm flipH="1">
            <a:off x="7216548" y="1809339"/>
            <a:ext cx="1580262" cy="3675872"/>
            <a:chOff x="3429222" y="936089"/>
            <a:chExt cx="1273994" cy="2963457"/>
          </a:xfrm>
        </p:grpSpPr>
        <p:sp>
          <p:nvSpPr>
            <p:cNvPr id="1359" name="Google Shape;1359;p47"/>
            <p:cNvSpPr/>
            <p:nvPr/>
          </p:nvSpPr>
          <p:spPr>
            <a:xfrm>
              <a:off x="3429222" y="2196434"/>
              <a:ext cx="1273994" cy="1703112"/>
            </a:xfrm>
            <a:custGeom>
              <a:rect b="b" l="l" r="r" t="t"/>
              <a:pathLst>
                <a:path extrusionOk="0" h="22563" w="16878">
                  <a:moveTo>
                    <a:pt x="8179" y="0"/>
                  </a:moveTo>
                  <a:cubicBezTo>
                    <a:pt x="8179" y="0"/>
                    <a:pt x="965" y="6534"/>
                    <a:pt x="440" y="14042"/>
                  </a:cubicBezTo>
                  <a:cubicBezTo>
                    <a:pt x="1" y="20317"/>
                    <a:pt x="3768" y="21989"/>
                    <a:pt x="3768" y="21989"/>
                  </a:cubicBezTo>
                  <a:lnTo>
                    <a:pt x="7858" y="22276"/>
                  </a:lnTo>
                  <a:lnTo>
                    <a:pt x="11949" y="22562"/>
                  </a:lnTo>
                  <a:cubicBezTo>
                    <a:pt x="11949" y="22562"/>
                    <a:pt x="15913" y="21431"/>
                    <a:pt x="16353" y="15157"/>
                  </a:cubicBezTo>
                  <a:cubicBezTo>
                    <a:pt x="16878" y="7649"/>
                    <a:pt x="10645" y="174"/>
                    <a:pt x="10645" y="1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3503799" y="2198472"/>
              <a:ext cx="1114273" cy="1632837"/>
            </a:xfrm>
            <a:custGeom>
              <a:rect b="b" l="l" r="r" t="t"/>
              <a:pathLst>
                <a:path extrusionOk="0" h="21632" w="14762">
                  <a:moveTo>
                    <a:pt x="3026" y="21085"/>
                  </a:moveTo>
                  <a:cubicBezTo>
                    <a:pt x="2436" y="20731"/>
                    <a:pt x="0" y="18953"/>
                    <a:pt x="363" y="13781"/>
                  </a:cubicBezTo>
                  <a:cubicBezTo>
                    <a:pt x="632" y="9967"/>
                    <a:pt x="2635" y="6368"/>
                    <a:pt x="4270" y="4021"/>
                  </a:cubicBezTo>
                  <a:cubicBezTo>
                    <a:pt x="5655" y="2029"/>
                    <a:pt x="7022" y="574"/>
                    <a:pt x="7587" y="1"/>
                  </a:cubicBezTo>
                  <a:lnTo>
                    <a:pt x="9266" y="119"/>
                  </a:lnTo>
                  <a:cubicBezTo>
                    <a:pt x="9745" y="764"/>
                    <a:pt x="10894" y="2395"/>
                    <a:pt x="11988" y="4562"/>
                  </a:cubicBezTo>
                  <a:cubicBezTo>
                    <a:pt x="13279" y="7113"/>
                    <a:pt x="14761" y="10955"/>
                    <a:pt x="14495" y="14771"/>
                  </a:cubicBezTo>
                  <a:cubicBezTo>
                    <a:pt x="14132" y="19943"/>
                    <a:pt x="11470" y="21365"/>
                    <a:pt x="10836" y="21631"/>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3848908" y="2707380"/>
              <a:ext cx="473577" cy="473426"/>
            </a:xfrm>
            <a:custGeom>
              <a:rect b="b" l="l" r="r" t="t"/>
              <a:pathLst>
                <a:path extrusionOk="0" h="6272" w="6274">
                  <a:moveTo>
                    <a:pt x="6274" y="3137"/>
                  </a:moveTo>
                  <a:cubicBezTo>
                    <a:pt x="6274" y="4867"/>
                    <a:pt x="4867" y="6271"/>
                    <a:pt x="3137" y="6271"/>
                  </a:cubicBezTo>
                  <a:cubicBezTo>
                    <a:pt x="1405" y="6271"/>
                    <a:pt x="1" y="4867"/>
                    <a:pt x="1" y="3137"/>
                  </a:cubicBezTo>
                  <a:cubicBezTo>
                    <a:pt x="1" y="1405"/>
                    <a:pt x="1405" y="1"/>
                    <a:pt x="3137" y="1"/>
                  </a:cubicBezTo>
                  <a:cubicBezTo>
                    <a:pt x="4867" y="1"/>
                    <a:pt x="6274" y="1405"/>
                    <a:pt x="6274" y="31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4033313" y="3126614"/>
              <a:ext cx="39553" cy="31627"/>
            </a:xfrm>
            <a:custGeom>
              <a:rect b="b" l="l" r="r" t="t"/>
              <a:pathLst>
                <a:path extrusionOk="0" h="419" w="524">
                  <a:moveTo>
                    <a:pt x="523" y="0"/>
                  </a:moveTo>
                  <a:cubicBezTo>
                    <a:pt x="523" y="0"/>
                    <a:pt x="465" y="5"/>
                    <a:pt x="389" y="21"/>
                  </a:cubicBezTo>
                  <a:cubicBezTo>
                    <a:pt x="352" y="30"/>
                    <a:pt x="310" y="42"/>
                    <a:pt x="269" y="58"/>
                  </a:cubicBezTo>
                  <a:cubicBezTo>
                    <a:pt x="227" y="72"/>
                    <a:pt x="188" y="86"/>
                    <a:pt x="153" y="109"/>
                  </a:cubicBezTo>
                  <a:cubicBezTo>
                    <a:pt x="17" y="197"/>
                    <a:pt x="0" y="280"/>
                    <a:pt x="51" y="352"/>
                  </a:cubicBezTo>
                  <a:cubicBezTo>
                    <a:pt x="77" y="390"/>
                    <a:pt x="117" y="419"/>
                    <a:pt x="171" y="419"/>
                  </a:cubicBezTo>
                  <a:cubicBezTo>
                    <a:pt x="214" y="419"/>
                    <a:pt x="267" y="400"/>
                    <a:pt x="329" y="354"/>
                  </a:cubicBezTo>
                  <a:cubicBezTo>
                    <a:pt x="468" y="255"/>
                    <a:pt x="523" y="0"/>
                    <a:pt x="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3998741" y="3121557"/>
              <a:ext cx="42648" cy="26721"/>
            </a:xfrm>
            <a:custGeom>
              <a:rect b="b" l="l" r="r" t="t"/>
              <a:pathLst>
                <a:path extrusionOk="0" h="354" w="565">
                  <a:moveTo>
                    <a:pt x="428" y="0"/>
                  </a:moveTo>
                  <a:cubicBezTo>
                    <a:pt x="352" y="0"/>
                    <a:pt x="253" y="16"/>
                    <a:pt x="181" y="46"/>
                  </a:cubicBezTo>
                  <a:cubicBezTo>
                    <a:pt x="30" y="107"/>
                    <a:pt x="0" y="185"/>
                    <a:pt x="37" y="266"/>
                  </a:cubicBezTo>
                  <a:cubicBezTo>
                    <a:pt x="57" y="318"/>
                    <a:pt x="101" y="354"/>
                    <a:pt x="170" y="354"/>
                  </a:cubicBezTo>
                  <a:cubicBezTo>
                    <a:pt x="209" y="354"/>
                    <a:pt x="256" y="343"/>
                    <a:pt x="310" y="317"/>
                  </a:cubicBezTo>
                  <a:cubicBezTo>
                    <a:pt x="387" y="280"/>
                    <a:pt x="451" y="204"/>
                    <a:pt x="495" y="132"/>
                  </a:cubicBezTo>
                  <a:cubicBezTo>
                    <a:pt x="539" y="60"/>
                    <a:pt x="565" y="0"/>
                    <a:pt x="565" y="0"/>
                  </a:cubicBezTo>
                  <a:lnTo>
                    <a:pt x="525" y="0"/>
                  </a:lnTo>
                  <a:cubicBezTo>
                    <a:pt x="517" y="1"/>
                    <a:pt x="507" y="1"/>
                    <a:pt x="497" y="1"/>
                  </a:cubicBezTo>
                  <a:cubicBezTo>
                    <a:pt x="477" y="1"/>
                    <a:pt x="453" y="0"/>
                    <a:pt x="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3966963" y="3108498"/>
              <a:ext cx="44384" cy="24154"/>
            </a:xfrm>
            <a:custGeom>
              <a:rect b="b" l="l" r="r" t="t"/>
              <a:pathLst>
                <a:path extrusionOk="0" h="320" w="588">
                  <a:moveTo>
                    <a:pt x="314" y="0"/>
                  </a:moveTo>
                  <a:cubicBezTo>
                    <a:pt x="275" y="0"/>
                    <a:pt x="236" y="4"/>
                    <a:pt x="199" y="14"/>
                  </a:cubicBezTo>
                  <a:cubicBezTo>
                    <a:pt x="42" y="48"/>
                    <a:pt x="0" y="120"/>
                    <a:pt x="19" y="206"/>
                  </a:cubicBezTo>
                  <a:cubicBezTo>
                    <a:pt x="33" y="271"/>
                    <a:pt x="84" y="319"/>
                    <a:pt x="180" y="319"/>
                  </a:cubicBezTo>
                  <a:cubicBezTo>
                    <a:pt x="209" y="319"/>
                    <a:pt x="243" y="315"/>
                    <a:pt x="280" y="305"/>
                  </a:cubicBezTo>
                  <a:cubicBezTo>
                    <a:pt x="361" y="282"/>
                    <a:pt x="440" y="212"/>
                    <a:pt x="495" y="150"/>
                  </a:cubicBezTo>
                  <a:cubicBezTo>
                    <a:pt x="551" y="90"/>
                    <a:pt x="588" y="34"/>
                    <a:pt x="588" y="34"/>
                  </a:cubicBezTo>
                  <a:cubicBezTo>
                    <a:pt x="588" y="34"/>
                    <a:pt x="528" y="23"/>
                    <a:pt x="451" y="14"/>
                  </a:cubicBezTo>
                  <a:cubicBezTo>
                    <a:pt x="410" y="6"/>
                    <a:pt x="362" y="0"/>
                    <a:pt x="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3938657" y="3088797"/>
              <a:ext cx="44761" cy="23173"/>
            </a:xfrm>
            <a:custGeom>
              <a:rect b="b" l="l" r="r" t="t"/>
              <a:pathLst>
                <a:path extrusionOk="0" h="307" w="593">
                  <a:moveTo>
                    <a:pt x="241" y="1"/>
                  </a:moveTo>
                  <a:cubicBezTo>
                    <a:pt x="233" y="1"/>
                    <a:pt x="224" y="1"/>
                    <a:pt x="216" y="2"/>
                  </a:cubicBezTo>
                  <a:cubicBezTo>
                    <a:pt x="133" y="9"/>
                    <a:pt x="79" y="25"/>
                    <a:pt x="47" y="53"/>
                  </a:cubicBezTo>
                  <a:cubicBezTo>
                    <a:pt x="15" y="80"/>
                    <a:pt x="1" y="120"/>
                    <a:pt x="3" y="161"/>
                  </a:cubicBezTo>
                  <a:cubicBezTo>
                    <a:pt x="9" y="238"/>
                    <a:pt x="66" y="306"/>
                    <a:pt x="205" y="306"/>
                  </a:cubicBezTo>
                  <a:cubicBezTo>
                    <a:pt x="217" y="306"/>
                    <a:pt x="230" y="306"/>
                    <a:pt x="244" y="305"/>
                  </a:cubicBezTo>
                  <a:cubicBezTo>
                    <a:pt x="415" y="284"/>
                    <a:pt x="593" y="92"/>
                    <a:pt x="593" y="92"/>
                  </a:cubicBezTo>
                  <a:cubicBezTo>
                    <a:pt x="593" y="92"/>
                    <a:pt x="540" y="66"/>
                    <a:pt x="463" y="46"/>
                  </a:cubicBezTo>
                  <a:cubicBezTo>
                    <a:pt x="395" y="27"/>
                    <a:pt x="317"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3913748" y="3063661"/>
              <a:ext cx="44912" cy="23249"/>
            </a:xfrm>
            <a:custGeom>
              <a:rect b="b" l="l" r="r" t="t"/>
              <a:pathLst>
                <a:path extrusionOk="0" h="308" w="595">
                  <a:moveTo>
                    <a:pt x="180" y="0"/>
                  </a:moveTo>
                  <a:cubicBezTo>
                    <a:pt x="60" y="0"/>
                    <a:pt x="11" y="50"/>
                    <a:pt x="5" y="124"/>
                  </a:cubicBezTo>
                  <a:cubicBezTo>
                    <a:pt x="0" y="166"/>
                    <a:pt x="9" y="207"/>
                    <a:pt x="42" y="242"/>
                  </a:cubicBezTo>
                  <a:cubicBezTo>
                    <a:pt x="74" y="277"/>
                    <a:pt x="130" y="302"/>
                    <a:pt x="215" y="307"/>
                  </a:cubicBezTo>
                  <a:cubicBezTo>
                    <a:pt x="220" y="307"/>
                    <a:pt x="225" y="307"/>
                    <a:pt x="230" y="307"/>
                  </a:cubicBezTo>
                  <a:cubicBezTo>
                    <a:pt x="398" y="307"/>
                    <a:pt x="594" y="159"/>
                    <a:pt x="594" y="159"/>
                  </a:cubicBezTo>
                  <a:cubicBezTo>
                    <a:pt x="594" y="159"/>
                    <a:pt x="546" y="124"/>
                    <a:pt x="476" y="89"/>
                  </a:cubicBezTo>
                  <a:cubicBezTo>
                    <a:pt x="405" y="57"/>
                    <a:pt x="322" y="13"/>
                    <a:pt x="241" y="4"/>
                  </a:cubicBezTo>
                  <a:cubicBezTo>
                    <a:pt x="219" y="1"/>
                    <a:pt x="198"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3892386" y="3033921"/>
              <a:ext cx="45289" cy="24305"/>
            </a:xfrm>
            <a:custGeom>
              <a:rect b="b" l="l" r="r" t="t"/>
              <a:pathLst>
                <a:path extrusionOk="0" h="322" w="600">
                  <a:moveTo>
                    <a:pt x="161" y="0"/>
                  </a:moveTo>
                  <a:cubicBezTo>
                    <a:pt x="82" y="0"/>
                    <a:pt x="40" y="38"/>
                    <a:pt x="24" y="97"/>
                  </a:cubicBezTo>
                  <a:cubicBezTo>
                    <a:pt x="1" y="178"/>
                    <a:pt x="33" y="273"/>
                    <a:pt x="202" y="312"/>
                  </a:cubicBezTo>
                  <a:cubicBezTo>
                    <a:pt x="227" y="319"/>
                    <a:pt x="254" y="321"/>
                    <a:pt x="280" y="321"/>
                  </a:cubicBezTo>
                  <a:cubicBezTo>
                    <a:pt x="342" y="321"/>
                    <a:pt x="406" y="307"/>
                    <a:pt x="461" y="289"/>
                  </a:cubicBezTo>
                  <a:cubicBezTo>
                    <a:pt x="540" y="266"/>
                    <a:pt x="600" y="234"/>
                    <a:pt x="600" y="234"/>
                  </a:cubicBezTo>
                  <a:cubicBezTo>
                    <a:pt x="600" y="234"/>
                    <a:pt x="586" y="224"/>
                    <a:pt x="570" y="208"/>
                  </a:cubicBezTo>
                  <a:cubicBezTo>
                    <a:pt x="551" y="192"/>
                    <a:pt x="526" y="169"/>
                    <a:pt x="496" y="146"/>
                  </a:cubicBezTo>
                  <a:cubicBezTo>
                    <a:pt x="466" y="123"/>
                    <a:pt x="429" y="97"/>
                    <a:pt x="389" y="74"/>
                  </a:cubicBezTo>
                  <a:cubicBezTo>
                    <a:pt x="352" y="53"/>
                    <a:pt x="315" y="32"/>
                    <a:pt x="278" y="21"/>
                  </a:cubicBezTo>
                  <a:cubicBezTo>
                    <a:pt x="232" y="7"/>
                    <a:pt x="194"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3878271" y="3000859"/>
              <a:ext cx="43025" cy="26268"/>
            </a:xfrm>
            <a:custGeom>
              <a:rect b="b" l="l" r="r" t="t"/>
              <a:pathLst>
                <a:path extrusionOk="0" h="348" w="570">
                  <a:moveTo>
                    <a:pt x="142" y="1"/>
                  </a:moveTo>
                  <a:cubicBezTo>
                    <a:pt x="87" y="1"/>
                    <a:pt x="49" y="29"/>
                    <a:pt x="26" y="75"/>
                  </a:cubicBezTo>
                  <a:cubicBezTo>
                    <a:pt x="7" y="114"/>
                    <a:pt x="0" y="158"/>
                    <a:pt x="21" y="200"/>
                  </a:cubicBezTo>
                  <a:cubicBezTo>
                    <a:pt x="42" y="241"/>
                    <a:pt x="86" y="283"/>
                    <a:pt x="162" y="318"/>
                  </a:cubicBezTo>
                  <a:cubicBezTo>
                    <a:pt x="211" y="340"/>
                    <a:pt x="269" y="348"/>
                    <a:pt x="327" y="348"/>
                  </a:cubicBezTo>
                  <a:cubicBezTo>
                    <a:pt x="360" y="348"/>
                    <a:pt x="393" y="345"/>
                    <a:pt x="424" y="341"/>
                  </a:cubicBezTo>
                  <a:cubicBezTo>
                    <a:pt x="507" y="329"/>
                    <a:pt x="569" y="309"/>
                    <a:pt x="569" y="309"/>
                  </a:cubicBezTo>
                  <a:cubicBezTo>
                    <a:pt x="569" y="309"/>
                    <a:pt x="539" y="274"/>
                    <a:pt x="482" y="204"/>
                  </a:cubicBezTo>
                  <a:cubicBezTo>
                    <a:pt x="433" y="147"/>
                    <a:pt x="357" y="82"/>
                    <a:pt x="287" y="45"/>
                  </a:cubicBezTo>
                  <a:cubicBezTo>
                    <a:pt x="229" y="14"/>
                    <a:pt x="181"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3868307" y="2965760"/>
              <a:ext cx="41666" cy="29212"/>
            </a:xfrm>
            <a:custGeom>
              <a:rect b="b" l="l" r="r" t="t"/>
              <a:pathLst>
                <a:path extrusionOk="0" h="387" w="552">
                  <a:moveTo>
                    <a:pt x="158" y="0"/>
                  </a:moveTo>
                  <a:cubicBezTo>
                    <a:pt x="115" y="0"/>
                    <a:pt x="81" y="21"/>
                    <a:pt x="54" y="57"/>
                  </a:cubicBezTo>
                  <a:cubicBezTo>
                    <a:pt x="1" y="124"/>
                    <a:pt x="12" y="223"/>
                    <a:pt x="146" y="320"/>
                  </a:cubicBezTo>
                  <a:cubicBezTo>
                    <a:pt x="213" y="366"/>
                    <a:pt x="322" y="383"/>
                    <a:pt x="403" y="385"/>
                  </a:cubicBezTo>
                  <a:cubicBezTo>
                    <a:pt x="420" y="386"/>
                    <a:pt x="436" y="386"/>
                    <a:pt x="450" y="386"/>
                  </a:cubicBezTo>
                  <a:cubicBezTo>
                    <a:pt x="510" y="386"/>
                    <a:pt x="551" y="380"/>
                    <a:pt x="551" y="380"/>
                  </a:cubicBezTo>
                  <a:cubicBezTo>
                    <a:pt x="551" y="380"/>
                    <a:pt x="523" y="327"/>
                    <a:pt x="479" y="262"/>
                  </a:cubicBezTo>
                  <a:cubicBezTo>
                    <a:pt x="442" y="198"/>
                    <a:pt x="385" y="117"/>
                    <a:pt x="318" y="70"/>
                  </a:cubicBezTo>
                  <a:cubicBezTo>
                    <a:pt x="253" y="22"/>
                    <a:pt x="20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3865514" y="2929528"/>
              <a:ext cx="38345" cy="33741"/>
            </a:xfrm>
            <a:custGeom>
              <a:rect b="b" l="l" r="r" t="t"/>
              <a:pathLst>
                <a:path extrusionOk="0" h="447" w="508">
                  <a:moveTo>
                    <a:pt x="163" y="0"/>
                  </a:moveTo>
                  <a:cubicBezTo>
                    <a:pt x="130" y="0"/>
                    <a:pt x="102" y="15"/>
                    <a:pt x="77" y="39"/>
                  </a:cubicBezTo>
                  <a:cubicBezTo>
                    <a:pt x="17" y="99"/>
                    <a:pt x="1" y="197"/>
                    <a:pt x="121" y="315"/>
                  </a:cubicBezTo>
                  <a:cubicBezTo>
                    <a:pt x="248" y="435"/>
                    <a:pt x="507" y="446"/>
                    <a:pt x="507" y="446"/>
                  </a:cubicBezTo>
                  <a:cubicBezTo>
                    <a:pt x="507" y="446"/>
                    <a:pt x="491" y="389"/>
                    <a:pt x="459" y="317"/>
                  </a:cubicBezTo>
                  <a:cubicBezTo>
                    <a:pt x="426" y="247"/>
                    <a:pt x="394" y="157"/>
                    <a:pt x="334" y="99"/>
                  </a:cubicBezTo>
                  <a:cubicBezTo>
                    <a:pt x="267" y="30"/>
                    <a:pt x="210" y="0"/>
                    <a:pt x="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3868458" y="2893597"/>
              <a:ext cx="34646" cy="37741"/>
            </a:xfrm>
            <a:custGeom>
              <a:rect b="b" l="l" r="r" t="t"/>
              <a:pathLst>
                <a:path extrusionOk="0" h="500" w="459">
                  <a:moveTo>
                    <a:pt x="182" y="0"/>
                  </a:moveTo>
                  <a:cubicBezTo>
                    <a:pt x="156" y="0"/>
                    <a:pt x="131" y="9"/>
                    <a:pt x="107" y="25"/>
                  </a:cubicBezTo>
                  <a:cubicBezTo>
                    <a:pt x="38" y="74"/>
                    <a:pt x="1" y="166"/>
                    <a:pt x="105" y="305"/>
                  </a:cubicBezTo>
                  <a:cubicBezTo>
                    <a:pt x="207" y="444"/>
                    <a:pt x="459" y="499"/>
                    <a:pt x="459" y="499"/>
                  </a:cubicBezTo>
                  <a:cubicBezTo>
                    <a:pt x="459" y="499"/>
                    <a:pt x="454" y="441"/>
                    <a:pt x="438" y="365"/>
                  </a:cubicBezTo>
                  <a:cubicBezTo>
                    <a:pt x="429" y="328"/>
                    <a:pt x="417" y="284"/>
                    <a:pt x="401" y="242"/>
                  </a:cubicBezTo>
                  <a:cubicBezTo>
                    <a:pt x="390" y="203"/>
                    <a:pt x="373" y="161"/>
                    <a:pt x="350" y="129"/>
                  </a:cubicBezTo>
                  <a:cubicBezTo>
                    <a:pt x="291" y="37"/>
                    <a:pt x="234"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3878799" y="2858875"/>
              <a:ext cx="29589" cy="40987"/>
            </a:xfrm>
            <a:custGeom>
              <a:rect b="b" l="l" r="r" t="t"/>
              <a:pathLst>
                <a:path extrusionOk="0" h="543" w="392">
                  <a:moveTo>
                    <a:pt x="182" y="0"/>
                  </a:moveTo>
                  <a:cubicBezTo>
                    <a:pt x="162" y="0"/>
                    <a:pt x="143" y="5"/>
                    <a:pt x="123" y="13"/>
                  </a:cubicBezTo>
                  <a:cubicBezTo>
                    <a:pt x="42" y="46"/>
                    <a:pt x="0" y="136"/>
                    <a:pt x="72" y="288"/>
                  </a:cubicBezTo>
                  <a:cubicBezTo>
                    <a:pt x="109" y="365"/>
                    <a:pt x="185" y="429"/>
                    <a:pt x="259" y="473"/>
                  </a:cubicBezTo>
                  <a:cubicBezTo>
                    <a:pt x="329" y="517"/>
                    <a:pt x="391" y="543"/>
                    <a:pt x="391" y="543"/>
                  </a:cubicBezTo>
                  <a:cubicBezTo>
                    <a:pt x="391" y="543"/>
                    <a:pt x="391" y="529"/>
                    <a:pt x="389" y="503"/>
                  </a:cubicBezTo>
                  <a:cubicBezTo>
                    <a:pt x="389" y="478"/>
                    <a:pt x="389" y="443"/>
                    <a:pt x="389" y="406"/>
                  </a:cubicBezTo>
                  <a:cubicBezTo>
                    <a:pt x="389" y="330"/>
                    <a:pt x="373" y="231"/>
                    <a:pt x="345" y="157"/>
                  </a:cubicBezTo>
                  <a:cubicBezTo>
                    <a:pt x="298" y="45"/>
                    <a:pt x="241"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3895179" y="2826493"/>
              <a:ext cx="26645" cy="43327"/>
            </a:xfrm>
            <a:custGeom>
              <a:rect b="b" l="l" r="r" t="t"/>
              <a:pathLst>
                <a:path extrusionOk="0" h="574" w="353">
                  <a:moveTo>
                    <a:pt x="178" y="0"/>
                  </a:moveTo>
                  <a:cubicBezTo>
                    <a:pt x="165" y="0"/>
                    <a:pt x="153" y="2"/>
                    <a:pt x="140" y="5"/>
                  </a:cubicBezTo>
                  <a:cubicBezTo>
                    <a:pt x="54" y="23"/>
                    <a:pt x="1" y="104"/>
                    <a:pt x="40" y="266"/>
                  </a:cubicBezTo>
                  <a:cubicBezTo>
                    <a:pt x="63" y="347"/>
                    <a:pt x="135" y="426"/>
                    <a:pt x="195" y="481"/>
                  </a:cubicBezTo>
                  <a:cubicBezTo>
                    <a:pt x="255" y="537"/>
                    <a:pt x="311" y="574"/>
                    <a:pt x="311" y="574"/>
                  </a:cubicBezTo>
                  <a:cubicBezTo>
                    <a:pt x="311" y="574"/>
                    <a:pt x="325" y="514"/>
                    <a:pt x="332" y="437"/>
                  </a:cubicBezTo>
                  <a:cubicBezTo>
                    <a:pt x="345" y="361"/>
                    <a:pt x="352" y="266"/>
                    <a:pt x="332" y="185"/>
                  </a:cubicBezTo>
                  <a:cubicBezTo>
                    <a:pt x="302" y="52"/>
                    <a:pt x="246"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3916842" y="2797281"/>
              <a:ext cx="24683" cy="44610"/>
            </a:xfrm>
            <a:custGeom>
              <a:rect b="b" l="l" r="r" t="t"/>
              <a:pathLst>
                <a:path extrusionOk="0" h="591" w="327">
                  <a:moveTo>
                    <a:pt x="172" y="0"/>
                  </a:moveTo>
                  <a:cubicBezTo>
                    <a:pt x="167" y="0"/>
                    <a:pt x="163" y="1"/>
                    <a:pt x="158" y="1"/>
                  </a:cubicBezTo>
                  <a:cubicBezTo>
                    <a:pt x="75" y="8"/>
                    <a:pt x="1" y="75"/>
                    <a:pt x="17" y="242"/>
                  </a:cubicBezTo>
                  <a:cubicBezTo>
                    <a:pt x="38" y="413"/>
                    <a:pt x="227" y="591"/>
                    <a:pt x="227" y="591"/>
                  </a:cubicBezTo>
                  <a:cubicBezTo>
                    <a:pt x="227" y="591"/>
                    <a:pt x="253" y="538"/>
                    <a:pt x="274" y="461"/>
                  </a:cubicBezTo>
                  <a:cubicBezTo>
                    <a:pt x="294" y="385"/>
                    <a:pt x="327" y="297"/>
                    <a:pt x="318" y="214"/>
                  </a:cubicBezTo>
                  <a:cubicBezTo>
                    <a:pt x="311" y="131"/>
                    <a:pt x="294" y="77"/>
                    <a:pt x="267" y="45"/>
                  </a:cubicBezTo>
                  <a:cubicBezTo>
                    <a:pt x="244" y="16"/>
                    <a:pt x="209" y="0"/>
                    <a:pt x="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3942205" y="2772371"/>
              <a:ext cx="24985" cy="44761"/>
            </a:xfrm>
            <a:custGeom>
              <a:rect b="b" l="l" r="r" t="t"/>
              <a:pathLst>
                <a:path extrusionOk="0" h="593" w="331">
                  <a:moveTo>
                    <a:pt x="180" y="0"/>
                  </a:moveTo>
                  <a:cubicBezTo>
                    <a:pt x="142" y="0"/>
                    <a:pt x="105" y="10"/>
                    <a:pt x="74" y="40"/>
                  </a:cubicBezTo>
                  <a:cubicBezTo>
                    <a:pt x="42" y="72"/>
                    <a:pt x="14" y="125"/>
                    <a:pt x="12" y="213"/>
                  </a:cubicBezTo>
                  <a:cubicBezTo>
                    <a:pt x="0" y="384"/>
                    <a:pt x="157" y="592"/>
                    <a:pt x="157" y="592"/>
                  </a:cubicBezTo>
                  <a:cubicBezTo>
                    <a:pt x="157" y="592"/>
                    <a:pt x="192" y="544"/>
                    <a:pt x="227" y="475"/>
                  </a:cubicBezTo>
                  <a:cubicBezTo>
                    <a:pt x="259" y="400"/>
                    <a:pt x="303" y="320"/>
                    <a:pt x="312" y="236"/>
                  </a:cubicBezTo>
                  <a:cubicBezTo>
                    <a:pt x="331" y="74"/>
                    <a:pt x="278" y="10"/>
                    <a:pt x="192" y="0"/>
                  </a:cubicBezTo>
                  <a:cubicBezTo>
                    <a:pt x="188" y="0"/>
                    <a:pt x="18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3970662" y="2752142"/>
              <a:ext cx="27249" cy="44006"/>
            </a:xfrm>
            <a:custGeom>
              <a:rect b="b" l="l" r="r" t="t"/>
              <a:pathLst>
                <a:path extrusionOk="0" h="583" w="361">
                  <a:moveTo>
                    <a:pt x="190" y="0"/>
                  </a:moveTo>
                  <a:cubicBezTo>
                    <a:pt x="122" y="0"/>
                    <a:pt x="53" y="47"/>
                    <a:pt x="21" y="185"/>
                  </a:cubicBezTo>
                  <a:cubicBezTo>
                    <a:pt x="0" y="266"/>
                    <a:pt x="19" y="365"/>
                    <a:pt x="44" y="444"/>
                  </a:cubicBezTo>
                  <a:cubicBezTo>
                    <a:pt x="69" y="523"/>
                    <a:pt x="99" y="583"/>
                    <a:pt x="99" y="583"/>
                  </a:cubicBezTo>
                  <a:cubicBezTo>
                    <a:pt x="99" y="583"/>
                    <a:pt x="109" y="569"/>
                    <a:pt x="125" y="553"/>
                  </a:cubicBezTo>
                  <a:cubicBezTo>
                    <a:pt x="141" y="534"/>
                    <a:pt x="164" y="509"/>
                    <a:pt x="187" y="479"/>
                  </a:cubicBezTo>
                  <a:cubicBezTo>
                    <a:pt x="210" y="449"/>
                    <a:pt x="236" y="412"/>
                    <a:pt x="259" y="372"/>
                  </a:cubicBezTo>
                  <a:cubicBezTo>
                    <a:pt x="280" y="335"/>
                    <a:pt x="303" y="298"/>
                    <a:pt x="312" y="259"/>
                  </a:cubicBezTo>
                  <a:cubicBezTo>
                    <a:pt x="361" y="104"/>
                    <a:pt x="319" y="30"/>
                    <a:pt x="236" y="7"/>
                  </a:cubicBezTo>
                  <a:cubicBezTo>
                    <a:pt x="221" y="3"/>
                    <a:pt x="206"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4002214" y="2737347"/>
              <a:ext cx="29061" cy="42421"/>
            </a:xfrm>
            <a:custGeom>
              <a:rect b="b" l="l" r="r" t="t"/>
              <a:pathLst>
                <a:path extrusionOk="0" h="562" w="385">
                  <a:moveTo>
                    <a:pt x="205" y="0"/>
                  </a:moveTo>
                  <a:cubicBezTo>
                    <a:pt x="188" y="0"/>
                    <a:pt x="170" y="3"/>
                    <a:pt x="153" y="11"/>
                  </a:cubicBezTo>
                  <a:cubicBezTo>
                    <a:pt x="112" y="34"/>
                    <a:pt x="70" y="78"/>
                    <a:pt x="35" y="154"/>
                  </a:cubicBezTo>
                  <a:cubicBezTo>
                    <a:pt x="1" y="231"/>
                    <a:pt x="1" y="330"/>
                    <a:pt x="12" y="416"/>
                  </a:cubicBezTo>
                  <a:cubicBezTo>
                    <a:pt x="24" y="499"/>
                    <a:pt x="45" y="561"/>
                    <a:pt x="45" y="561"/>
                  </a:cubicBezTo>
                  <a:cubicBezTo>
                    <a:pt x="45" y="561"/>
                    <a:pt x="79" y="531"/>
                    <a:pt x="149" y="474"/>
                  </a:cubicBezTo>
                  <a:cubicBezTo>
                    <a:pt x="207" y="425"/>
                    <a:pt x="271" y="346"/>
                    <a:pt x="311" y="279"/>
                  </a:cubicBezTo>
                  <a:cubicBezTo>
                    <a:pt x="385" y="136"/>
                    <a:pt x="357" y="57"/>
                    <a:pt x="278" y="18"/>
                  </a:cubicBezTo>
                  <a:cubicBezTo>
                    <a:pt x="255" y="7"/>
                    <a:pt x="23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4034520" y="2728591"/>
              <a:ext cx="31703" cy="39855"/>
            </a:xfrm>
            <a:custGeom>
              <a:rect b="b" l="l" r="r" t="t"/>
              <a:pathLst>
                <a:path extrusionOk="0" h="528" w="420">
                  <a:moveTo>
                    <a:pt x="252" y="0"/>
                  </a:moveTo>
                  <a:cubicBezTo>
                    <a:pt x="197" y="0"/>
                    <a:pt x="133" y="36"/>
                    <a:pt x="72" y="122"/>
                  </a:cubicBezTo>
                  <a:cubicBezTo>
                    <a:pt x="24" y="189"/>
                    <a:pt x="10" y="296"/>
                    <a:pt x="5" y="379"/>
                  </a:cubicBezTo>
                  <a:cubicBezTo>
                    <a:pt x="1" y="462"/>
                    <a:pt x="10" y="527"/>
                    <a:pt x="10" y="527"/>
                  </a:cubicBezTo>
                  <a:cubicBezTo>
                    <a:pt x="10" y="527"/>
                    <a:pt x="63" y="497"/>
                    <a:pt x="128" y="455"/>
                  </a:cubicBezTo>
                  <a:cubicBezTo>
                    <a:pt x="195" y="418"/>
                    <a:pt x="273" y="361"/>
                    <a:pt x="320" y="294"/>
                  </a:cubicBezTo>
                  <a:cubicBezTo>
                    <a:pt x="419" y="166"/>
                    <a:pt x="405" y="83"/>
                    <a:pt x="336" y="30"/>
                  </a:cubicBezTo>
                  <a:cubicBezTo>
                    <a:pt x="311" y="11"/>
                    <a:pt x="28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4066450" y="2726251"/>
              <a:ext cx="35326" cy="36081"/>
            </a:xfrm>
            <a:custGeom>
              <a:rect b="b" l="l" r="r" t="t"/>
              <a:pathLst>
                <a:path extrusionOk="0" h="478" w="468">
                  <a:moveTo>
                    <a:pt x="304" y="1"/>
                  </a:moveTo>
                  <a:cubicBezTo>
                    <a:pt x="254" y="1"/>
                    <a:pt x="196" y="26"/>
                    <a:pt x="133" y="91"/>
                  </a:cubicBezTo>
                  <a:cubicBezTo>
                    <a:pt x="15" y="218"/>
                    <a:pt x="1" y="477"/>
                    <a:pt x="1" y="477"/>
                  </a:cubicBezTo>
                  <a:cubicBezTo>
                    <a:pt x="1" y="477"/>
                    <a:pt x="59" y="461"/>
                    <a:pt x="130" y="429"/>
                  </a:cubicBezTo>
                  <a:cubicBezTo>
                    <a:pt x="202" y="396"/>
                    <a:pt x="290" y="364"/>
                    <a:pt x="348" y="304"/>
                  </a:cubicBezTo>
                  <a:cubicBezTo>
                    <a:pt x="466" y="190"/>
                    <a:pt x="468" y="107"/>
                    <a:pt x="408" y="47"/>
                  </a:cubicBezTo>
                  <a:cubicBezTo>
                    <a:pt x="381" y="19"/>
                    <a:pt x="346"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4098455" y="2729950"/>
              <a:ext cx="39477" cy="31627"/>
            </a:xfrm>
            <a:custGeom>
              <a:rect b="b" l="l" r="r" t="t"/>
              <a:pathLst>
                <a:path extrusionOk="0" h="419" w="523">
                  <a:moveTo>
                    <a:pt x="352" y="0"/>
                  </a:moveTo>
                  <a:cubicBezTo>
                    <a:pt x="309" y="0"/>
                    <a:pt x="256" y="19"/>
                    <a:pt x="194" y="65"/>
                  </a:cubicBezTo>
                  <a:cubicBezTo>
                    <a:pt x="58" y="167"/>
                    <a:pt x="0" y="419"/>
                    <a:pt x="0" y="419"/>
                  </a:cubicBezTo>
                  <a:cubicBezTo>
                    <a:pt x="0" y="419"/>
                    <a:pt x="58" y="414"/>
                    <a:pt x="134" y="398"/>
                  </a:cubicBezTo>
                  <a:cubicBezTo>
                    <a:pt x="174" y="389"/>
                    <a:pt x="215" y="377"/>
                    <a:pt x="257" y="361"/>
                  </a:cubicBezTo>
                  <a:cubicBezTo>
                    <a:pt x="298" y="350"/>
                    <a:pt x="338" y="333"/>
                    <a:pt x="370" y="310"/>
                  </a:cubicBezTo>
                  <a:cubicBezTo>
                    <a:pt x="507" y="222"/>
                    <a:pt x="523" y="139"/>
                    <a:pt x="474" y="67"/>
                  </a:cubicBezTo>
                  <a:cubicBezTo>
                    <a:pt x="447" y="29"/>
                    <a:pt x="407"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4129855" y="2739913"/>
              <a:ext cx="42648" cy="26796"/>
            </a:xfrm>
            <a:custGeom>
              <a:rect b="b" l="l" r="r" t="t"/>
              <a:pathLst>
                <a:path extrusionOk="0" h="355" w="565">
                  <a:moveTo>
                    <a:pt x="395" y="0"/>
                  </a:moveTo>
                  <a:cubicBezTo>
                    <a:pt x="356" y="0"/>
                    <a:pt x="309" y="11"/>
                    <a:pt x="255" y="37"/>
                  </a:cubicBezTo>
                  <a:cubicBezTo>
                    <a:pt x="178" y="74"/>
                    <a:pt x="116" y="150"/>
                    <a:pt x="70" y="225"/>
                  </a:cubicBezTo>
                  <a:cubicBezTo>
                    <a:pt x="26" y="294"/>
                    <a:pt x="0" y="354"/>
                    <a:pt x="0" y="354"/>
                  </a:cubicBezTo>
                  <a:lnTo>
                    <a:pt x="40" y="354"/>
                  </a:lnTo>
                  <a:cubicBezTo>
                    <a:pt x="48" y="353"/>
                    <a:pt x="58" y="353"/>
                    <a:pt x="68" y="353"/>
                  </a:cubicBezTo>
                  <a:cubicBezTo>
                    <a:pt x="89" y="353"/>
                    <a:pt x="112" y="354"/>
                    <a:pt x="137" y="354"/>
                  </a:cubicBezTo>
                  <a:cubicBezTo>
                    <a:pt x="213" y="354"/>
                    <a:pt x="313" y="338"/>
                    <a:pt x="387" y="310"/>
                  </a:cubicBezTo>
                  <a:cubicBezTo>
                    <a:pt x="535" y="248"/>
                    <a:pt x="565" y="169"/>
                    <a:pt x="530" y="88"/>
                  </a:cubicBezTo>
                  <a:cubicBezTo>
                    <a:pt x="509" y="36"/>
                    <a:pt x="46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4160049" y="2755689"/>
              <a:ext cx="44384" cy="24003"/>
            </a:xfrm>
            <a:custGeom>
              <a:rect b="b" l="l" r="r" t="t"/>
              <a:pathLst>
                <a:path extrusionOk="0" h="318" w="588">
                  <a:moveTo>
                    <a:pt x="405" y="0"/>
                  </a:moveTo>
                  <a:cubicBezTo>
                    <a:pt x="376" y="0"/>
                    <a:pt x="343" y="4"/>
                    <a:pt x="306" y="13"/>
                  </a:cubicBezTo>
                  <a:cubicBezTo>
                    <a:pt x="227" y="36"/>
                    <a:pt x="146" y="106"/>
                    <a:pt x="91" y="168"/>
                  </a:cubicBezTo>
                  <a:cubicBezTo>
                    <a:pt x="35" y="228"/>
                    <a:pt x="1" y="284"/>
                    <a:pt x="1" y="284"/>
                  </a:cubicBezTo>
                  <a:cubicBezTo>
                    <a:pt x="1" y="284"/>
                    <a:pt x="58" y="295"/>
                    <a:pt x="137" y="305"/>
                  </a:cubicBezTo>
                  <a:cubicBezTo>
                    <a:pt x="178" y="312"/>
                    <a:pt x="225" y="318"/>
                    <a:pt x="273" y="318"/>
                  </a:cubicBezTo>
                  <a:cubicBezTo>
                    <a:pt x="312" y="318"/>
                    <a:pt x="351" y="314"/>
                    <a:pt x="387" y="305"/>
                  </a:cubicBezTo>
                  <a:cubicBezTo>
                    <a:pt x="544" y="270"/>
                    <a:pt x="588" y="198"/>
                    <a:pt x="567" y="113"/>
                  </a:cubicBezTo>
                  <a:cubicBezTo>
                    <a:pt x="553" y="47"/>
                    <a:pt x="502"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4187826" y="2776372"/>
              <a:ext cx="44912" cy="23022"/>
            </a:xfrm>
            <a:custGeom>
              <a:rect b="b" l="l" r="r" t="t"/>
              <a:pathLst>
                <a:path extrusionOk="0" h="305" w="595">
                  <a:moveTo>
                    <a:pt x="394" y="1"/>
                  </a:moveTo>
                  <a:cubicBezTo>
                    <a:pt x="380" y="1"/>
                    <a:pt x="365" y="1"/>
                    <a:pt x="350" y="3"/>
                  </a:cubicBezTo>
                  <a:cubicBezTo>
                    <a:pt x="178" y="24"/>
                    <a:pt x="0" y="213"/>
                    <a:pt x="0" y="213"/>
                  </a:cubicBezTo>
                  <a:cubicBezTo>
                    <a:pt x="0" y="213"/>
                    <a:pt x="56" y="239"/>
                    <a:pt x="130" y="260"/>
                  </a:cubicBezTo>
                  <a:cubicBezTo>
                    <a:pt x="198" y="278"/>
                    <a:pt x="277" y="305"/>
                    <a:pt x="352" y="305"/>
                  </a:cubicBezTo>
                  <a:cubicBezTo>
                    <a:pt x="361" y="305"/>
                    <a:pt x="369" y="304"/>
                    <a:pt x="377" y="304"/>
                  </a:cubicBezTo>
                  <a:cubicBezTo>
                    <a:pt x="461" y="297"/>
                    <a:pt x="516" y="280"/>
                    <a:pt x="548" y="253"/>
                  </a:cubicBezTo>
                  <a:cubicBezTo>
                    <a:pt x="578" y="227"/>
                    <a:pt x="595" y="186"/>
                    <a:pt x="590" y="144"/>
                  </a:cubicBezTo>
                  <a:cubicBezTo>
                    <a:pt x="584" y="68"/>
                    <a:pt x="530" y="1"/>
                    <a:pt x="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4212811" y="2801508"/>
              <a:ext cx="44912" cy="23022"/>
            </a:xfrm>
            <a:custGeom>
              <a:rect b="b" l="l" r="r" t="t"/>
              <a:pathLst>
                <a:path extrusionOk="0" h="305" w="595">
                  <a:moveTo>
                    <a:pt x="359" y="0"/>
                  </a:moveTo>
                  <a:cubicBezTo>
                    <a:pt x="192" y="0"/>
                    <a:pt x="0" y="146"/>
                    <a:pt x="0" y="146"/>
                  </a:cubicBezTo>
                  <a:cubicBezTo>
                    <a:pt x="0" y="146"/>
                    <a:pt x="46" y="181"/>
                    <a:pt x="116" y="216"/>
                  </a:cubicBezTo>
                  <a:cubicBezTo>
                    <a:pt x="190" y="248"/>
                    <a:pt x="273" y="292"/>
                    <a:pt x="354" y="301"/>
                  </a:cubicBezTo>
                  <a:cubicBezTo>
                    <a:pt x="376" y="304"/>
                    <a:pt x="396" y="305"/>
                    <a:pt x="414" y="305"/>
                  </a:cubicBezTo>
                  <a:cubicBezTo>
                    <a:pt x="533" y="305"/>
                    <a:pt x="584" y="255"/>
                    <a:pt x="590" y="181"/>
                  </a:cubicBezTo>
                  <a:cubicBezTo>
                    <a:pt x="594" y="139"/>
                    <a:pt x="583" y="98"/>
                    <a:pt x="550" y="63"/>
                  </a:cubicBezTo>
                  <a:cubicBezTo>
                    <a:pt x="518" y="28"/>
                    <a:pt x="465" y="3"/>
                    <a:pt x="377" y="1"/>
                  </a:cubicBezTo>
                  <a:cubicBezTo>
                    <a:pt x="371" y="0"/>
                    <a:pt x="365"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4233720" y="2829965"/>
              <a:ext cx="45139" cy="24305"/>
            </a:xfrm>
            <a:custGeom>
              <a:rect b="b" l="l" r="r" t="t"/>
              <a:pathLst>
                <a:path extrusionOk="0" h="322" w="598">
                  <a:moveTo>
                    <a:pt x="319" y="1"/>
                  </a:moveTo>
                  <a:cubicBezTo>
                    <a:pt x="257" y="1"/>
                    <a:pt x="192" y="15"/>
                    <a:pt x="137" y="33"/>
                  </a:cubicBezTo>
                  <a:cubicBezTo>
                    <a:pt x="58" y="56"/>
                    <a:pt x="1" y="89"/>
                    <a:pt x="1" y="89"/>
                  </a:cubicBezTo>
                  <a:cubicBezTo>
                    <a:pt x="1" y="89"/>
                    <a:pt x="12" y="98"/>
                    <a:pt x="28" y="114"/>
                  </a:cubicBezTo>
                  <a:cubicBezTo>
                    <a:pt x="47" y="130"/>
                    <a:pt x="72" y="153"/>
                    <a:pt x="102" y="176"/>
                  </a:cubicBezTo>
                  <a:cubicBezTo>
                    <a:pt x="135" y="200"/>
                    <a:pt x="169" y="225"/>
                    <a:pt x="209" y="248"/>
                  </a:cubicBezTo>
                  <a:cubicBezTo>
                    <a:pt x="246" y="269"/>
                    <a:pt x="283" y="290"/>
                    <a:pt x="322" y="301"/>
                  </a:cubicBezTo>
                  <a:cubicBezTo>
                    <a:pt x="367" y="315"/>
                    <a:pt x="406" y="322"/>
                    <a:pt x="438" y="322"/>
                  </a:cubicBezTo>
                  <a:cubicBezTo>
                    <a:pt x="516" y="322"/>
                    <a:pt x="558" y="284"/>
                    <a:pt x="574" y="225"/>
                  </a:cubicBezTo>
                  <a:cubicBezTo>
                    <a:pt x="597" y="144"/>
                    <a:pt x="565" y="49"/>
                    <a:pt x="396" y="10"/>
                  </a:cubicBezTo>
                  <a:cubicBezTo>
                    <a:pt x="372" y="4"/>
                    <a:pt x="345" y="1"/>
                    <a:pt x="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4249949" y="2861064"/>
              <a:ext cx="43176" cy="26343"/>
            </a:xfrm>
            <a:custGeom>
              <a:rect b="b" l="l" r="r" t="t"/>
              <a:pathLst>
                <a:path extrusionOk="0" h="349" w="572">
                  <a:moveTo>
                    <a:pt x="244" y="0"/>
                  </a:moveTo>
                  <a:cubicBezTo>
                    <a:pt x="211" y="0"/>
                    <a:pt x="178" y="3"/>
                    <a:pt x="146" y="7"/>
                  </a:cubicBezTo>
                  <a:cubicBezTo>
                    <a:pt x="63" y="19"/>
                    <a:pt x="1" y="40"/>
                    <a:pt x="1" y="40"/>
                  </a:cubicBezTo>
                  <a:cubicBezTo>
                    <a:pt x="1" y="40"/>
                    <a:pt x="31" y="74"/>
                    <a:pt x="89" y="144"/>
                  </a:cubicBezTo>
                  <a:cubicBezTo>
                    <a:pt x="139" y="202"/>
                    <a:pt x="216" y="266"/>
                    <a:pt x="283" y="306"/>
                  </a:cubicBezTo>
                  <a:cubicBezTo>
                    <a:pt x="341" y="336"/>
                    <a:pt x="389" y="349"/>
                    <a:pt x="427" y="349"/>
                  </a:cubicBezTo>
                  <a:cubicBezTo>
                    <a:pt x="485" y="349"/>
                    <a:pt x="522" y="320"/>
                    <a:pt x="544" y="273"/>
                  </a:cubicBezTo>
                  <a:cubicBezTo>
                    <a:pt x="563" y="234"/>
                    <a:pt x="572" y="190"/>
                    <a:pt x="551" y="148"/>
                  </a:cubicBezTo>
                  <a:cubicBezTo>
                    <a:pt x="530" y="107"/>
                    <a:pt x="484" y="65"/>
                    <a:pt x="408" y="30"/>
                  </a:cubicBezTo>
                  <a:cubicBezTo>
                    <a:pt x="359" y="8"/>
                    <a:pt x="302" y="0"/>
                    <a:pt x="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4261347" y="2893220"/>
              <a:ext cx="41591" cy="29287"/>
            </a:xfrm>
            <a:custGeom>
              <a:rect b="b" l="l" r="r" t="t"/>
              <a:pathLst>
                <a:path extrusionOk="0" h="388" w="551">
                  <a:moveTo>
                    <a:pt x="101" y="1"/>
                  </a:moveTo>
                  <a:cubicBezTo>
                    <a:pt x="41" y="1"/>
                    <a:pt x="0" y="7"/>
                    <a:pt x="0" y="7"/>
                  </a:cubicBezTo>
                  <a:cubicBezTo>
                    <a:pt x="0" y="7"/>
                    <a:pt x="30" y="60"/>
                    <a:pt x="72" y="125"/>
                  </a:cubicBezTo>
                  <a:cubicBezTo>
                    <a:pt x="111" y="190"/>
                    <a:pt x="167" y="270"/>
                    <a:pt x="234" y="317"/>
                  </a:cubicBezTo>
                  <a:cubicBezTo>
                    <a:pt x="297" y="366"/>
                    <a:pt x="350" y="388"/>
                    <a:pt x="393" y="388"/>
                  </a:cubicBezTo>
                  <a:cubicBezTo>
                    <a:pt x="437" y="388"/>
                    <a:pt x="471" y="366"/>
                    <a:pt x="497" y="331"/>
                  </a:cubicBezTo>
                  <a:cubicBezTo>
                    <a:pt x="550" y="264"/>
                    <a:pt x="539" y="164"/>
                    <a:pt x="405" y="69"/>
                  </a:cubicBezTo>
                  <a:cubicBezTo>
                    <a:pt x="338" y="21"/>
                    <a:pt x="231" y="5"/>
                    <a:pt x="148" y="2"/>
                  </a:cubicBezTo>
                  <a:cubicBezTo>
                    <a:pt x="131" y="1"/>
                    <a:pt x="115"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4267385" y="2924923"/>
              <a:ext cx="38496" cy="33741"/>
            </a:xfrm>
            <a:custGeom>
              <a:rect b="b" l="l" r="r" t="t"/>
              <a:pathLst>
                <a:path extrusionOk="0" h="447" w="510">
                  <a:moveTo>
                    <a:pt x="1" y="1"/>
                  </a:moveTo>
                  <a:cubicBezTo>
                    <a:pt x="1" y="1"/>
                    <a:pt x="17" y="59"/>
                    <a:pt x="50" y="130"/>
                  </a:cubicBezTo>
                  <a:cubicBezTo>
                    <a:pt x="84" y="200"/>
                    <a:pt x="114" y="290"/>
                    <a:pt x="174" y="348"/>
                  </a:cubicBezTo>
                  <a:cubicBezTo>
                    <a:pt x="241" y="417"/>
                    <a:pt x="299" y="447"/>
                    <a:pt x="347" y="447"/>
                  </a:cubicBezTo>
                  <a:cubicBezTo>
                    <a:pt x="380" y="447"/>
                    <a:pt x="409" y="433"/>
                    <a:pt x="433" y="408"/>
                  </a:cubicBezTo>
                  <a:cubicBezTo>
                    <a:pt x="491" y="348"/>
                    <a:pt x="510" y="251"/>
                    <a:pt x="387" y="133"/>
                  </a:cubicBezTo>
                  <a:cubicBezTo>
                    <a:pt x="262" y="12"/>
                    <a:pt x="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4268140" y="2956928"/>
              <a:ext cx="34646" cy="37741"/>
            </a:xfrm>
            <a:custGeom>
              <a:rect b="b" l="l" r="r" t="t"/>
              <a:pathLst>
                <a:path extrusionOk="0" h="500" w="459">
                  <a:moveTo>
                    <a:pt x="0" y="0"/>
                  </a:moveTo>
                  <a:cubicBezTo>
                    <a:pt x="0" y="0"/>
                    <a:pt x="5" y="58"/>
                    <a:pt x="21" y="134"/>
                  </a:cubicBezTo>
                  <a:cubicBezTo>
                    <a:pt x="30" y="171"/>
                    <a:pt x="42" y="215"/>
                    <a:pt x="58" y="257"/>
                  </a:cubicBezTo>
                  <a:cubicBezTo>
                    <a:pt x="72" y="296"/>
                    <a:pt x="86" y="338"/>
                    <a:pt x="109" y="370"/>
                  </a:cubicBezTo>
                  <a:cubicBezTo>
                    <a:pt x="168" y="462"/>
                    <a:pt x="225" y="499"/>
                    <a:pt x="278" y="499"/>
                  </a:cubicBezTo>
                  <a:cubicBezTo>
                    <a:pt x="303" y="499"/>
                    <a:pt x="328" y="490"/>
                    <a:pt x="352" y="474"/>
                  </a:cubicBezTo>
                  <a:cubicBezTo>
                    <a:pt x="421" y="426"/>
                    <a:pt x="458" y="333"/>
                    <a:pt x="354" y="194"/>
                  </a:cubicBezTo>
                  <a:cubicBezTo>
                    <a:pt x="255" y="58"/>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4263083" y="2988329"/>
              <a:ext cx="29514" cy="41062"/>
            </a:xfrm>
            <a:custGeom>
              <a:rect b="b" l="l" r="r" t="t"/>
              <a:pathLst>
                <a:path extrusionOk="0" h="544" w="391">
                  <a:moveTo>
                    <a:pt x="0" y="0"/>
                  </a:moveTo>
                  <a:cubicBezTo>
                    <a:pt x="0" y="0"/>
                    <a:pt x="0" y="14"/>
                    <a:pt x="0" y="40"/>
                  </a:cubicBezTo>
                  <a:cubicBezTo>
                    <a:pt x="2" y="65"/>
                    <a:pt x="0" y="100"/>
                    <a:pt x="0" y="137"/>
                  </a:cubicBezTo>
                  <a:cubicBezTo>
                    <a:pt x="0" y="213"/>
                    <a:pt x="16" y="313"/>
                    <a:pt x="46" y="387"/>
                  </a:cubicBezTo>
                  <a:cubicBezTo>
                    <a:pt x="92" y="499"/>
                    <a:pt x="148" y="543"/>
                    <a:pt x="208" y="543"/>
                  </a:cubicBezTo>
                  <a:cubicBezTo>
                    <a:pt x="227" y="543"/>
                    <a:pt x="246" y="539"/>
                    <a:pt x="266" y="530"/>
                  </a:cubicBezTo>
                  <a:cubicBezTo>
                    <a:pt x="347" y="498"/>
                    <a:pt x="391" y="407"/>
                    <a:pt x="317" y="255"/>
                  </a:cubicBezTo>
                  <a:cubicBezTo>
                    <a:pt x="282" y="179"/>
                    <a:pt x="204" y="116"/>
                    <a:pt x="132" y="70"/>
                  </a:cubicBezTo>
                  <a:cubicBezTo>
                    <a:pt x="60" y="26"/>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4249421" y="3018522"/>
              <a:ext cx="26796" cy="43251"/>
            </a:xfrm>
            <a:custGeom>
              <a:rect b="b" l="l" r="r" t="t"/>
              <a:pathLst>
                <a:path extrusionOk="0" h="573" w="355">
                  <a:moveTo>
                    <a:pt x="42" y="1"/>
                  </a:moveTo>
                  <a:cubicBezTo>
                    <a:pt x="42" y="1"/>
                    <a:pt x="31" y="58"/>
                    <a:pt x="22" y="135"/>
                  </a:cubicBezTo>
                  <a:cubicBezTo>
                    <a:pt x="10" y="211"/>
                    <a:pt x="1" y="308"/>
                    <a:pt x="22" y="387"/>
                  </a:cubicBezTo>
                  <a:cubicBezTo>
                    <a:pt x="53" y="520"/>
                    <a:pt x="108" y="572"/>
                    <a:pt x="176" y="572"/>
                  </a:cubicBezTo>
                  <a:cubicBezTo>
                    <a:pt x="188" y="572"/>
                    <a:pt x="200" y="570"/>
                    <a:pt x="214" y="567"/>
                  </a:cubicBezTo>
                  <a:cubicBezTo>
                    <a:pt x="299" y="549"/>
                    <a:pt x="355" y="468"/>
                    <a:pt x="313" y="306"/>
                  </a:cubicBezTo>
                  <a:cubicBezTo>
                    <a:pt x="292" y="225"/>
                    <a:pt x="220" y="146"/>
                    <a:pt x="160" y="91"/>
                  </a:cubicBezTo>
                  <a:cubicBezTo>
                    <a:pt x="98" y="35"/>
                    <a:pt x="42"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4229870" y="3046300"/>
              <a:ext cx="24532" cy="44610"/>
            </a:xfrm>
            <a:custGeom>
              <a:rect b="b" l="l" r="r" t="t"/>
              <a:pathLst>
                <a:path extrusionOk="0" h="591" w="325">
                  <a:moveTo>
                    <a:pt x="98" y="0"/>
                  </a:moveTo>
                  <a:cubicBezTo>
                    <a:pt x="98" y="0"/>
                    <a:pt x="72" y="56"/>
                    <a:pt x="52" y="130"/>
                  </a:cubicBezTo>
                  <a:cubicBezTo>
                    <a:pt x="31" y="206"/>
                    <a:pt x="1" y="294"/>
                    <a:pt x="8" y="377"/>
                  </a:cubicBezTo>
                  <a:cubicBezTo>
                    <a:pt x="15" y="461"/>
                    <a:pt x="31" y="514"/>
                    <a:pt x="59" y="546"/>
                  </a:cubicBezTo>
                  <a:cubicBezTo>
                    <a:pt x="83" y="575"/>
                    <a:pt x="117" y="591"/>
                    <a:pt x="153" y="591"/>
                  </a:cubicBezTo>
                  <a:cubicBezTo>
                    <a:pt x="158" y="591"/>
                    <a:pt x="163" y="591"/>
                    <a:pt x="167" y="590"/>
                  </a:cubicBezTo>
                  <a:cubicBezTo>
                    <a:pt x="250" y="583"/>
                    <a:pt x="324" y="518"/>
                    <a:pt x="311" y="350"/>
                  </a:cubicBezTo>
                  <a:cubicBezTo>
                    <a:pt x="290" y="178"/>
                    <a:pt x="98"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4204055" y="3071285"/>
              <a:ext cx="25060" cy="44610"/>
            </a:xfrm>
            <a:custGeom>
              <a:rect b="b" l="l" r="r" t="t"/>
              <a:pathLst>
                <a:path extrusionOk="0" h="591" w="332">
                  <a:moveTo>
                    <a:pt x="174" y="0"/>
                  </a:moveTo>
                  <a:cubicBezTo>
                    <a:pt x="174" y="0"/>
                    <a:pt x="139" y="46"/>
                    <a:pt x="104" y="116"/>
                  </a:cubicBezTo>
                  <a:cubicBezTo>
                    <a:pt x="72" y="190"/>
                    <a:pt x="28" y="273"/>
                    <a:pt x="19" y="354"/>
                  </a:cubicBezTo>
                  <a:cubicBezTo>
                    <a:pt x="0" y="516"/>
                    <a:pt x="54" y="581"/>
                    <a:pt x="139" y="590"/>
                  </a:cubicBezTo>
                  <a:cubicBezTo>
                    <a:pt x="145" y="590"/>
                    <a:pt x="151" y="591"/>
                    <a:pt x="157" y="591"/>
                  </a:cubicBezTo>
                  <a:cubicBezTo>
                    <a:pt x="192" y="591"/>
                    <a:pt x="227" y="578"/>
                    <a:pt x="257" y="551"/>
                  </a:cubicBezTo>
                  <a:cubicBezTo>
                    <a:pt x="292" y="518"/>
                    <a:pt x="317" y="465"/>
                    <a:pt x="322" y="377"/>
                  </a:cubicBezTo>
                  <a:cubicBezTo>
                    <a:pt x="331" y="206"/>
                    <a:pt x="174"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4173334" y="3092043"/>
              <a:ext cx="27325" cy="44006"/>
            </a:xfrm>
            <a:custGeom>
              <a:rect b="b" l="l" r="r" t="t"/>
              <a:pathLst>
                <a:path extrusionOk="0" h="583" w="362">
                  <a:moveTo>
                    <a:pt x="262" y="0"/>
                  </a:moveTo>
                  <a:cubicBezTo>
                    <a:pt x="262" y="0"/>
                    <a:pt x="255" y="14"/>
                    <a:pt x="236" y="30"/>
                  </a:cubicBezTo>
                  <a:cubicBezTo>
                    <a:pt x="220" y="49"/>
                    <a:pt x="197" y="74"/>
                    <a:pt x="174" y="104"/>
                  </a:cubicBezTo>
                  <a:cubicBezTo>
                    <a:pt x="151" y="137"/>
                    <a:pt x="125" y="171"/>
                    <a:pt x="104" y="211"/>
                  </a:cubicBezTo>
                  <a:cubicBezTo>
                    <a:pt x="81" y="248"/>
                    <a:pt x="60" y="285"/>
                    <a:pt x="49" y="324"/>
                  </a:cubicBezTo>
                  <a:cubicBezTo>
                    <a:pt x="0" y="479"/>
                    <a:pt x="42" y="553"/>
                    <a:pt x="125" y="576"/>
                  </a:cubicBezTo>
                  <a:cubicBezTo>
                    <a:pt x="140" y="580"/>
                    <a:pt x="155" y="583"/>
                    <a:pt x="171" y="583"/>
                  </a:cubicBezTo>
                  <a:cubicBezTo>
                    <a:pt x="239" y="583"/>
                    <a:pt x="308" y="536"/>
                    <a:pt x="340" y="398"/>
                  </a:cubicBezTo>
                  <a:cubicBezTo>
                    <a:pt x="361" y="317"/>
                    <a:pt x="343" y="218"/>
                    <a:pt x="317" y="139"/>
                  </a:cubicBezTo>
                  <a:cubicBezTo>
                    <a:pt x="294" y="60"/>
                    <a:pt x="262"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4140121" y="3108423"/>
              <a:ext cx="29061" cy="42572"/>
            </a:xfrm>
            <a:custGeom>
              <a:rect b="b" l="l" r="r" t="t"/>
              <a:pathLst>
                <a:path extrusionOk="0" h="564" w="385">
                  <a:moveTo>
                    <a:pt x="341" y="1"/>
                  </a:moveTo>
                  <a:cubicBezTo>
                    <a:pt x="341" y="1"/>
                    <a:pt x="304" y="31"/>
                    <a:pt x="234" y="89"/>
                  </a:cubicBezTo>
                  <a:cubicBezTo>
                    <a:pt x="177" y="139"/>
                    <a:pt x="112" y="216"/>
                    <a:pt x="75" y="283"/>
                  </a:cubicBezTo>
                  <a:cubicBezTo>
                    <a:pt x="1" y="426"/>
                    <a:pt x="29" y="505"/>
                    <a:pt x="107" y="544"/>
                  </a:cubicBezTo>
                  <a:cubicBezTo>
                    <a:pt x="129" y="555"/>
                    <a:pt x="154" y="563"/>
                    <a:pt x="179" y="563"/>
                  </a:cubicBezTo>
                  <a:cubicBezTo>
                    <a:pt x="196" y="563"/>
                    <a:pt x="213" y="560"/>
                    <a:pt x="230" y="551"/>
                  </a:cubicBezTo>
                  <a:cubicBezTo>
                    <a:pt x="274" y="530"/>
                    <a:pt x="315" y="484"/>
                    <a:pt x="350" y="408"/>
                  </a:cubicBezTo>
                  <a:cubicBezTo>
                    <a:pt x="385" y="331"/>
                    <a:pt x="382" y="232"/>
                    <a:pt x="371" y="146"/>
                  </a:cubicBezTo>
                  <a:cubicBezTo>
                    <a:pt x="359" y="63"/>
                    <a:pt x="341" y="1"/>
                    <a:pt x="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4105248" y="3119821"/>
              <a:ext cx="31476" cy="39779"/>
            </a:xfrm>
            <a:custGeom>
              <a:rect b="b" l="l" r="r" t="t"/>
              <a:pathLst>
                <a:path extrusionOk="0" h="527" w="417">
                  <a:moveTo>
                    <a:pt x="407" y="0"/>
                  </a:moveTo>
                  <a:cubicBezTo>
                    <a:pt x="407" y="0"/>
                    <a:pt x="354" y="30"/>
                    <a:pt x="289" y="72"/>
                  </a:cubicBezTo>
                  <a:cubicBezTo>
                    <a:pt x="225" y="111"/>
                    <a:pt x="146" y="167"/>
                    <a:pt x="97" y="234"/>
                  </a:cubicBezTo>
                  <a:cubicBezTo>
                    <a:pt x="0" y="361"/>
                    <a:pt x="12" y="444"/>
                    <a:pt x="84" y="497"/>
                  </a:cubicBezTo>
                  <a:cubicBezTo>
                    <a:pt x="107" y="516"/>
                    <a:pt x="135" y="527"/>
                    <a:pt x="166" y="527"/>
                  </a:cubicBezTo>
                  <a:cubicBezTo>
                    <a:pt x="221" y="527"/>
                    <a:pt x="285" y="491"/>
                    <a:pt x="347" y="405"/>
                  </a:cubicBezTo>
                  <a:cubicBezTo>
                    <a:pt x="393" y="338"/>
                    <a:pt x="410" y="231"/>
                    <a:pt x="412" y="148"/>
                  </a:cubicBezTo>
                  <a:cubicBezTo>
                    <a:pt x="417" y="65"/>
                    <a:pt x="407" y="0"/>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4069469" y="3125860"/>
              <a:ext cx="35326" cy="36081"/>
            </a:xfrm>
            <a:custGeom>
              <a:rect b="b" l="l" r="r" t="t"/>
              <a:pathLst>
                <a:path extrusionOk="0" h="478" w="468">
                  <a:moveTo>
                    <a:pt x="467" y="1"/>
                  </a:moveTo>
                  <a:lnTo>
                    <a:pt x="467" y="1"/>
                  </a:lnTo>
                  <a:cubicBezTo>
                    <a:pt x="467" y="1"/>
                    <a:pt x="409" y="17"/>
                    <a:pt x="340" y="50"/>
                  </a:cubicBezTo>
                  <a:cubicBezTo>
                    <a:pt x="268" y="82"/>
                    <a:pt x="181" y="114"/>
                    <a:pt x="120" y="174"/>
                  </a:cubicBezTo>
                  <a:cubicBezTo>
                    <a:pt x="2" y="288"/>
                    <a:pt x="0" y="373"/>
                    <a:pt x="63" y="431"/>
                  </a:cubicBezTo>
                  <a:cubicBezTo>
                    <a:pt x="89" y="459"/>
                    <a:pt x="124" y="477"/>
                    <a:pt x="166" y="477"/>
                  </a:cubicBezTo>
                  <a:cubicBezTo>
                    <a:pt x="215" y="477"/>
                    <a:pt x="273" y="452"/>
                    <a:pt x="338" y="387"/>
                  </a:cubicBezTo>
                  <a:cubicBezTo>
                    <a:pt x="456" y="262"/>
                    <a:pt x="467" y="1"/>
                    <a:pt x="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3923862" y="2782109"/>
              <a:ext cx="323744" cy="323971"/>
            </a:xfrm>
            <a:custGeom>
              <a:rect b="b" l="l" r="r" t="t"/>
              <a:pathLst>
                <a:path extrusionOk="0" h="4292" w="4289">
                  <a:moveTo>
                    <a:pt x="4288" y="2147"/>
                  </a:moveTo>
                  <a:cubicBezTo>
                    <a:pt x="4288" y="3331"/>
                    <a:pt x="3328" y="4291"/>
                    <a:pt x="2144" y="4291"/>
                  </a:cubicBezTo>
                  <a:cubicBezTo>
                    <a:pt x="960" y="4291"/>
                    <a:pt x="0" y="3331"/>
                    <a:pt x="0" y="2147"/>
                  </a:cubicBezTo>
                  <a:cubicBezTo>
                    <a:pt x="0" y="961"/>
                    <a:pt x="960" y="1"/>
                    <a:pt x="2144" y="1"/>
                  </a:cubicBezTo>
                  <a:cubicBezTo>
                    <a:pt x="3328" y="1"/>
                    <a:pt x="4288" y="961"/>
                    <a:pt x="4288" y="21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3912993" y="3571589"/>
              <a:ext cx="252866" cy="65217"/>
            </a:xfrm>
            <a:custGeom>
              <a:rect b="b" l="l" r="r" t="t"/>
              <a:pathLst>
                <a:path extrusionOk="0" h="864" w="3350">
                  <a:moveTo>
                    <a:pt x="12" y="315"/>
                  </a:moveTo>
                  <a:lnTo>
                    <a:pt x="12" y="315"/>
                  </a:lnTo>
                  <a:cubicBezTo>
                    <a:pt x="24" y="137"/>
                    <a:pt x="116" y="1"/>
                    <a:pt x="218" y="8"/>
                  </a:cubicBezTo>
                  <a:lnTo>
                    <a:pt x="3176" y="216"/>
                  </a:lnTo>
                  <a:cubicBezTo>
                    <a:pt x="3278" y="223"/>
                    <a:pt x="3350" y="371"/>
                    <a:pt x="3336" y="549"/>
                  </a:cubicBezTo>
                  <a:lnTo>
                    <a:pt x="3336" y="549"/>
                  </a:lnTo>
                  <a:cubicBezTo>
                    <a:pt x="3324" y="725"/>
                    <a:pt x="3232" y="864"/>
                    <a:pt x="3132" y="857"/>
                  </a:cubicBezTo>
                  <a:lnTo>
                    <a:pt x="172" y="648"/>
                  </a:lnTo>
                  <a:cubicBezTo>
                    <a:pt x="72" y="641"/>
                    <a:pt x="1" y="491"/>
                    <a:pt x="12"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4049542" y="1140347"/>
              <a:ext cx="254301" cy="1069059"/>
            </a:xfrm>
            <a:custGeom>
              <a:rect b="b" l="l" r="r" t="t"/>
              <a:pathLst>
                <a:path extrusionOk="0" h="14163" w="3369">
                  <a:moveTo>
                    <a:pt x="2387" y="14162"/>
                  </a:moveTo>
                  <a:lnTo>
                    <a:pt x="3368" y="167"/>
                  </a:lnTo>
                  <a:lnTo>
                    <a:pt x="981" y="0"/>
                  </a:lnTo>
                  <a:lnTo>
                    <a:pt x="0" y="1399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4104342" y="1402198"/>
              <a:ext cx="181158" cy="26268"/>
            </a:xfrm>
            <a:custGeom>
              <a:rect b="b" l="l" r="r" t="t"/>
              <a:pathLst>
                <a:path extrusionOk="0" h="348" w="2400">
                  <a:moveTo>
                    <a:pt x="2388" y="348"/>
                  </a:moveTo>
                  <a:lnTo>
                    <a:pt x="1" y="179"/>
                  </a:lnTo>
                  <a:lnTo>
                    <a:pt x="12" y="1"/>
                  </a:lnTo>
                  <a:lnTo>
                    <a:pt x="2399" y="170"/>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4093699" y="1554297"/>
              <a:ext cx="181158" cy="26041"/>
            </a:xfrm>
            <a:custGeom>
              <a:rect b="b" l="l" r="r" t="t"/>
              <a:pathLst>
                <a:path extrusionOk="0" h="345" w="2400">
                  <a:moveTo>
                    <a:pt x="2388" y="345"/>
                  </a:moveTo>
                  <a:lnTo>
                    <a:pt x="1" y="178"/>
                  </a:lnTo>
                  <a:lnTo>
                    <a:pt x="12" y="0"/>
                  </a:lnTo>
                  <a:lnTo>
                    <a:pt x="2399" y="16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4083056" y="1706169"/>
              <a:ext cx="181083" cy="26268"/>
            </a:xfrm>
            <a:custGeom>
              <a:rect b="b" l="l" r="r" t="t"/>
              <a:pathLst>
                <a:path extrusionOk="0" h="348" w="2399">
                  <a:moveTo>
                    <a:pt x="2387" y="347"/>
                  </a:moveTo>
                  <a:lnTo>
                    <a:pt x="1" y="179"/>
                  </a:lnTo>
                  <a:lnTo>
                    <a:pt x="12" y="0"/>
                  </a:lnTo>
                  <a:lnTo>
                    <a:pt x="2399" y="16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4072413" y="1858268"/>
              <a:ext cx="181083" cy="26041"/>
            </a:xfrm>
            <a:custGeom>
              <a:rect b="b" l="l" r="r" t="t"/>
              <a:pathLst>
                <a:path extrusionOk="0" h="345" w="2399">
                  <a:moveTo>
                    <a:pt x="2387" y="345"/>
                  </a:moveTo>
                  <a:lnTo>
                    <a:pt x="0" y="178"/>
                  </a:lnTo>
                  <a:lnTo>
                    <a:pt x="12" y="0"/>
                  </a:lnTo>
                  <a:lnTo>
                    <a:pt x="2399" y="16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7"/>
            <p:cNvSpPr/>
            <p:nvPr/>
          </p:nvSpPr>
          <p:spPr>
            <a:xfrm>
              <a:off x="4061770" y="2010141"/>
              <a:ext cx="181083" cy="26041"/>
            </a:xfrm>
            <a:custGeom>
              <a:rect b="b" l="l" r="r" t="t"/>
              <a:pathLst>
                <a:path extrusionOk="0" h="345" w="2399">
                  <a:moveTo>
                    <a:pt x="2387" y="345"/>
                  </a:moveTo>
                  <a:lnTo>
                    <a:pt x="0" y="178"/>
                  </a:lnTo>
                  <a:lnTo>
                    <a:pt x="12" y="0"/>
                  </a:lnTo>
                  <a:lnTo>
                    <a:pt x="2399" y="16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7"/>
            <p:cNvSpPr/>
            <p:nvPr/>
          </p:nvSpPr>
          <p:spPr>
            <a:xfrm>
              <a:off x="4051127" y="2162164"/>
              <a:ext cx="181083" cy="26117"/>
            </a:xfrm>
            <a:custGeom>
              <a:rect b="b" l="l" r="r" t="t"/>
              <a:pathLst>
                <a:path extrusionOk="0" h="346" w="2399">
                  <a:moveTo>
                    <a:pt x="2387" y="345"/>
                  </a:moveTo>
                  <a:lnTo>
                    <a:pt x="0" y="177"/>
                  </a:lnTo>
                  <a:lnTo>
                    <a:pt x="12" y="1"/>
                  </a:lnTo>
                  <a:lnTo>
                    <a:pt x="2399" y="16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4290634" y="1013233"/>
              <a:ext cx="81068" cy="27476"/>
            </a:xfrm>
            <a:custGeom>
              <a:rect b="b" l="l" r="r" t="t"/>
              <a:pathLst>
                <a:path extrusionOk="0" h="364" w="1074">
                  <a:moveTo>
                    <a:pt x="1" y="290"/>
                  </a:moveTo>
                  <a:lnTo>
                    <a:pt x="21" y="1"/>
                  </a:lnTo>
                  <a:lnTo>
                    <a:pt x="1074" y="75"/>
                  </a:lnTo>
                  <a:lnTo>
                    <a:pt x="1053" y="36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4370042" y="1004703"/>
              <a:ext cx="61216" cy="58197"/>
            </a:xfrm>
            <a:custGeom>
              <a:rect b="b" l="l" r="r" t="t"/>
              <a:pathLst>
                <a:path extrusionOk="0" h="771" w="811">
                  <a:moveTo>
                    <a:pt x="757" y="770"/>
                  </a:moveTo>
                  <a:lnTo>
                    <a:pt x="810" y="0"/>
                  </a:lnTo>
                  <a:lnTo>
                    <a:pt x="22" y="188"/>
                  </a:lnTo>
                  <a:lnTo>
                    <a:pt x="1" y="47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4283463" y="1115890"/>
              <a:ext cx="81068" cy="27325"/>
            </a:xfrm>
            <a:custGeom>
              <a:rect b="b" l="l" r="r" t="t"/>
              <a:pathLst>
                <a:path extrusionOk="0" h="362" w="1074">
                  <a:moveTo>
                    <a:pt x="1" y="287"/>
                  </a:moveTo>
                  <a:lnTo>
                    <a:pt x="22" y="1"/>
                  </a:lnTo>
                  <a:lnTo>
                    <a:pt x="1074" y="72"/>
                  </a:lnTo>
                  <a:lnTo>
                    <a:pt x="1053" y="3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4362947" y="1107360"/>
              <a:ext cx="61141" cy="58197"/>
            </a:xfrm>
            <a:custGeom>
              <a:rect b="b" l="l" r="r" t="t"/>
              <a:pathLst>
                <a:path extrusionOk="0" h="771" w="810">
                  <a:moveTo>
                    <a:pt x="754" y="770"/>
                  </a:moveTo>
                  <a:lnTo>
                    <a:pt x="810" y="0"/>
                  </a:lnTo>
                  <a:lnTo>
                    <a:pt x="21" y="185"/>
                  </a:lnTo>
                  <a:lnTo>
                    <a:pt x="0" y="47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4073621" y="998060"/>
              <a:ext cx="81068" cy="27325"/>
            </a:xfrm>
            <a:custGeom>
              <a:rect b="b" l="l" r="r" t="t"/>
              <a:pathLst>
                <a:path extrusionOk="0" h="362" w="1074">
                  <a:moveTo>
                    <a:pt x="1053" y="361"/>
                  </a:moveTo>
                  <a:lnTo>
                    <a:pt x="1074" y="74"/>
                  </a:lnTo>
                  <a:lnTo>
                    <a:pt x="21" y="0"/>
                  </a:lnTo>
                  <a:lnTo>
                    <a:pt x="1" y="2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4014065" y="975717"/>
              <a:ext cx="61216" cy="58348"/>
            </a:xfrm>
            <a:custGeom>
              <a:rect b="b" l="l" r="r" t="t"/>
              <a:pathLst>
                <a:path extrusionOk="0" h="773" w="811">
                  <a:moveTo>
                    <a:pt x="1" y="773"/>
                  </a:moveTo>
                  <a:lnTo>
                    <a:pt x="56" y="0"/>
                  </a:lnTo>
                  <a:lnTo>
                    <a:pt x="810" y="296"/>
                  </a:lnTo>
                  <a:lnTo>
                    <a:pt x="790" y="5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4066450" y="1100567"/>
              <a:ext cx="80917" cy="27476"/>
            </a:xfrm>
            <a:custGeom>
              <a:rect b="b" l="l" r="r" t="t"/>
              <a:pathLst>
                <a:path extrusionOk="0" h="364" w="1072">
                  <a:moveTo>
                    <a:pt x="1053" y="363"/>
                  </a:moveTo>
                  <a:lnTo>
                    <a:pt x="1072" y="74"/>
                  </a:lnTo>
                  <a:lnTo>
                    <a:pt x="19" y="0"/>
                  </a:lnTo>
                  <a:lnTo>
                    <a:pt x="1" y="2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4006969" y="1078375"/>
              <a:ext cx="60990" cy="58197"/>
            </a:xfrm>
            <a:custGeom>
              <a:rect b="b" l="l" r="r" t="t"/>
              <a:pathLst>
                <a:path extrusionOk="0" h="771" w="808">
                  <a:moveTo>
                    <a:pt x="0" y="770"/>
                  </a:moveTo>
                  <a:lnTo>
                    <a:pt x="53" y="0"/>
                  </a:lnTo>
                  <a:lnTo>
                    <a:pt x="807" y="294"/>
                  </a:lnTo>
                  <a:lnTo>
                    <a:pt x="789" y="5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4115740" y="1221491"/>
              <a:ext cx="182441" cy="44459"/>
            </a:xfrm>
            <a:custGeom>
              <a:rect b="b" l="l" r="r" t="t"/>
              <a:pathLst>
                <a:path extrusionOk="0" h="589" w="2417">
                  <a:moveTo>
                    <a:pt x="2387" y="588"/>
                  </a:moveTo>
                  <a:lnTo>
                    <a:pt x="0" y="422"/>
                  </a:lnTo>
                  <a:lnTo>
                    <a:pt x="30" y="1"/>
                  </a:lnTo>
                  <a:lnTo>
                    <a:pt x="2417" y="170"/>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3985456" y="1222925"/>
              <a:ext cx="173232" cy="2377019"/>
            </a:xfrm>
            <a:custGeom>
              <a:rect b="b" l="l" r="r" t="t"/>
              <a:pathLst>
                <a:path extrusionOk="0" h="31491" w="2295">
                  <a:moveTo>
                    <a:pt x="2207" y="0"/>
                  </a:moveTo>
                  <a:lnTo>
                    <a:pt x="1" y="31486"/>
                  </a:lnTo>
                  <a:lnTo>
                    <a:pt x="91" y="31491"/>
                  </a:lnTo>
                  <a:lnTo>
                    <a:pt x="2295" y="7"/>
                  </a:lnTo>
                  <a:lnTo>
                    <a:pt x="2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p:cNvSpPr/>
            <p:nvPr/>
          </p:nvSpPr>
          <p:spPr>
            <a:xfrm>
              <a:off x="4020707" y="1225567"/>
              <a:ext cx="173308" cy="2376793"/>
            </a:xfrm>
            <a:custGeom>
              <a:rect b="b" l="l" r="r" t="t"/>
              <a:pathLst>
                <a:path extrusionOk="0" h="31488" w="2296">
                  <a:moveTo>
                    <a:pt x="2207" y="0"/>
                  </a:moveTo>
                  <a:lnTo>
                    <a:pt x="1" y="31483"/>
                  </a:lnTo>
                  <a:lnTo>
                    <a:pt x="89" y="31488"/>
                  </a:lnTo>
                  <a:lnTo>
                    <a:pt x="2295" y="5"/>
                  </a:lnTo>
                  <a:lnTo>
                    <a:pt x="2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4056033" y="1227983"/>
              <a:ext cx="173232" cy="2377019"/>
            </a:xfrm>
            <a:custGeom>
              <a:rect b="b" l="l" r="r" t="t"/>
              <a:pathLst>
                <a:path extrusionOk="0" h="31491" w="2295">
                  <a:moveTo>
                    <a:pt x="2207" y="0"/>
                  </a:moveTo>
                  <a:lnTo>
                    <a:pt x="0" y="31484"/>
                  </a:lnTo>
                  <a:lnTo>
                    <a:pt x="90" y="31491"/>
                  </a:lnTo>
                  <a:lnTo>
                    <a:pt x="2294" y="7"/>
                  </a:lnTo>
                  <a:lnTo>
                    <a:pt x="2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4090529" y="1232361"/>
              <a:ext cx="173610" cy="2376642"/>
            </a:xfrm>
            <a:custGeom>
              <a:rect b="b" l="l" r="r" t="t"/>
              <a:pathLst>
                <a:path extrusionOk="0" h="31486" w="2300">
                  <a:moveTo>
                    <a:pt x="2210" y="0"/>
                  </a:moveTo>
                  <a:lnTo>
                    <a:pt x="1" y="31481"/>
                  </a:lnTo>
                  <a:lnTo>
                    <a:pt x="91" y="31486"/>
                  </a:lnTo>
                  <a:lnTo>
                    <a:pt x="2300" y="7"/>
                  </a:lnTo>
                  <a:lnTo>
                    <a:pt x="22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7"/>
            <p:cNvSpPr/>
            <p:nvPr/>
          </p:nvSpPr>
          <p:spPr>
            <a:xfrm>
              <a:off x="4082528" y="936089"/>
              <a:ext cx="273322" cy="264868"/>
            </a:xfrm>
            <a:custGeom>
              <a:rect b="b" l="l" r="r" t="t"/>
              <a:pathLst>
                <a:path extrusionOk="0" h="3509" w="3621">
                  <a:moveTo>
                    <a:pt x="3271" y="3504"/>
                  </a:moveTo>
                  <a:lnTo>
                    <a:pt x="121" y="3282"/>
                  </a:lnTo>
                  <a:cubicBezTo>
                    <a:pt x="51" y="3278"/>
                    <a:pt x="1" y="3218"/>
                    <a:pt x="5" y="3150"/>
                  </a:cubicBezTo>
                  <a:lnTo>
                    <a:pt x="218" y="118"/>
                  </a:lnTo>
                  <a:cubicBezTo>
                    <a:pt x="223" y="51"/>
                    <a:pt x="280" y="0"/>
                    <a:pt x="350" y="5"/>
                  </a:cubicBezTo>
                  <a:lnTo>
                    <a:pt x="3502" y="225"/>
                  </a:lnTo>
                  <a:cubicBezTo>
                    <a:pt x="3569" y="229"/>
                    <a:pt x="3620" y="289"/>
                    <a:pt x="3616" y="356"/>
                  </a:cubicBezTo>
                  <a:lnTo>
                    <a:pt x="3403" y="3389"/>
                  </a:lnTo>
                  <a:cubicBezTo>
                    <a:pt x="3398" y="3456"/>
                    <a:pt x="3340" y="3509"/>
                    <a:pt x="3271" y="350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4260818" y="996098"/>
              <a:ext cx="54876" cy="54725"/>
            </a:xfrm>
            <a:custGeom>
              <a:rect b="b" l="l" r="r" t="t"/>
              <a:pathLst>
                <a:path extrusionOk="0" h="725" w="727">
                  <a:moveTo>
                    <a:pt x="338" y="725"/>
                  </a:moveTo>
                  <a:lnTo>
                    <a:pt x="0" y="339"/>
                  </a:lnTo>
                  <a:lnTo>
                    <a:pt x="389" y="1"/>
                  </a:lnTo>
                  <a:lnTo>
                    <a:pt x="726" y="3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4253799" y="1095283"/>
              <a:ext cx="54876" cy="54725"/>
            </a:xfrm>
            <a:custGeom>
              <a:rect b="b" l="l" r="r" t="t"/>
              <a:pathLst>
                <a:path extrusionOk="0" h="725" w="727">
                  <a:moveTo>
                    <a:pt x="338" y="725"/>
                  </a:moveTo>
                  <a:lnTo>
                    <a:pt x="1" y="338"/>
                  </a:lnTo>
                  <a:lnTo>
                    <a:pt x="389" y="1"/>
                  </a:lnTo>
                  <a:lnTo>
                    <a:pt x="727" y="38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7"/>
            <p:cNvSpPr/>
            <p:nvPr/>
          </p:nvSpPr>
          <p:spPr>
            <a:xfrm>
              <a:off x="4129855" y="986889"/>
              <a:ext cx="54725" cy="54876"/>
            </a:xfrm>
            <a:custGeom>
              <a:rect b="b" l="l" r="r" t="t"/>
              <a:pathLst>
                <a:path extrusionOk="0" h="727" w="725">
                  <a:moveTo>
                    <a:pt x="338" y="727"/>
                  </a:moveTo>
                  <a:lnTo>
                    <a:pt x="0" y="338"/>
                  </a:lnTo>
                  <a:lnTo>
                    <a:pt x="389" y="0"/>
                  </a:lnTo>
                  <a:lnTo>
                    <a:pt x="724" y="3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7"/>
            <p:cNvSpPr/>
            <p:nvPr/>
          </p:nvSpPr>
          <p:spPr>
            <a:xfrm>
              <a:off x="4122836" y="1086074"/>
              <a:ext cx="54725" cy="54876"/>
            </a:xfrm>
            <a:custGeom>
              <a:rect b="b" l="l" r="r" t="t"/>
              <a:pathLst>
                <a:path extrusionOk="0" h="727" w="725">
                  <a:moveTo>
                    <a:pt x="339" y="726"/>
                  </a:moveTo>
                  <a:lnTo>
                    <a:pt x="1" y="338"/>
                  </a:lnTo>
                  <a:lnTo>
                    <a:pt x="389" y="0"/>
                  </a:lnTo>
                  <a:lnTo>
                    <a:pt x="725" y="3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47"/>
          <p:cNvGrpSpPr/>
          <p:nvPr/>
        </p:nvGrpSpPr>
        <p:grpSpPr>
          <a:xfrm>
            <a:off x="152389" y="3079646"/>
            <a:ext cx="2020091" cy="1987663"/>
            <a:chOff x="338949" y="2095814"/>
            <a:chExt cx="1781700" cy="1753098"/>
          </a:xfrm>
        </p:grpSpPr>
        <p:sp>
          <p:nvSpPr>
            <p:cNvPr id="1426" name="Google Shape;1426;p47"/>
            <p:cNvSpPr/>
            <p:nvPr/>
          </p:nvSpPr>
          <p:spPr>
            <a:xfrm>
              <a:off x="347705" y="2168278"/>
              <a:ext cx="1764252" cy="1671937"/>
            </a:xfrm>
            <a:custGeom>
              <a:rect b="b" l="l" r="r" t="t"/>
              <a:pathLst>
                <a:path extrusionOk="0" h="22150" w="23373">
                  <a:moveTo>
                    <a:pt x="22796" y="1"/>
                  </a:moveTo>
                  <a:lnTo>
                    <a:pt x="576" y="1"/>
                  </a:lnTo>
                  <a:cubicBezTo>
                    <a:pt x="257" y="1"/>
                    <a:pt x="0" y="257"/>
                    <a:pt x="0" y="574"/>
                  </a:cubicBezTo>
                  <a:lnTo>
                    <a:pt x="0" y="21575"/>
                  </a:lnTo>
                  <a:cubicBezTo>
                    <a:pt x="0" y="21892"/>
                    <a:pt x="257" y="22149"/>
                    <a:pt x="576" y="22149"/>
                  </a:cubicBezTo>
                  <a:lnTo>
                    <a:pt x="22796" y="22149"/>
                  </a:lnTo>
                  <a:cubicBezTo>
                    <a:pt x="23116" y="22149"/>
                    <a:pt x="23372" y="21892"/>
                    <a:pt x="23372" y="21575"/>
                  </a:cubicBezTo>
                  <a:lnTo>
                    <a:pt x="23372" y="574"/>
                  </a:lnTo>
                  <a:cubicBezTo>
                    <a:pt x="23372" y="257"/>
                    <a:pt x="23113" y="1"/>
                    <a:pt x="22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7"/>
            <p:cNvSpPr/>
            <p:nvPr/>
          </p:nvSpPr>
          <p:spPr>
            <a:xfrm>
              <a:off x="508635" y="2262934"/>
              <a:ext cx="1448811" cy="1430620"/>
            </a:xfrm>
            <a:custGeom>
              <a:rect b="b" l="l" r="r" t="t"/>
              <a:pathLst>
                <a:path extrusionOk="0" h="18953" w="19194">
                  <a:moveTo>
                    <a:pt x="1" y="0"/>
                  </a:moveTo>
                  <a:lnTo>
                    <a:pt x="19193" y="0"/>
                  </a:lnTo>
                  <a:lnTo>
                    <a:pt x="19193" y="18952"/>
                  </a:lnTo>
                  <a:lnTo>
                    <a:pt x="1" y="18952"/>
                  </a:lnTo>
                  <a:close/>
                </a:path>
              </a:pathLst>
            </a:cu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7"/>
            <p:cNvSpPr/>
            <p:nvPr/>
          </p:nvSpPr>
          <p:spPr>
            <a:xfrm>
              <a:off x="508625" y="2254700"/>
              <a:ext cx="1448803" cy="267754"/>
            </a:xfrm>
            <a:custGeom>
              <a:rect b="b" l="l" r="r" t="t"/>
              <a:pathLst>
                <a:path extrusionOk="0" h="3547" w="19406">
                  <a:moveTo>
                    <a:pt x="1" y="1"/>
                  </a:moveTo>
                  <a:lnTo>
                    <a:pt x="19406" y="1"/>
                  </a:lnTo>
                  <a:lnTo>
                    <a:pt x="19406" y="3546"/>
                  </a:lnTo>
                  <a:lnTo>
                    <a:pt x="1" y="3546"/>
                  </a:lnTo>
                  <a:close/>
                </a:path>
              </a:pathLst>
            </a:cu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821776" y="2374121"/>
              <a:ext cx="94882" cy="94731"/>
            </a:xfrm>
            <a:custGeom>
              <a:rect b="b" l="l" r="r" t="t"/>
              <a:pathLst>
                <a:path extrusionOk="0" h="1255" w="1257">
                  <a:moveTo>
                    <a:pt x="1256" y="627"/>
                  </a:moveTo>
                  <a:cubicBezTo>
                    <a:pt x="1256" y="974"/>
                    <a:pt x="974" y="1254"/>
                    <a:pt x="627" y="1254"/>
                  </a:cubicBezTo>
                  <a:cubicBezTo>
                    <a:pt x="280" y="1254"/>
                    <a:pt x="1" y="974"/>
                    <a:pt x="1" y="627"/>
                  </a:cubicBezTo>
                  <a:cubicBezTo>
                    <a:pt x="1" y="280"/>
                    <a:pt x="280" y="1"/>
                    <a:pt x="627" y="1"/>
                  </a:cubicBezTo>
                  <a:cubicBezTo>
                    <a:pt x="974" y="1"/>
                    <a:pt x="1256" y="280"/>
                    <a:pt x="1256"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821776" y="2374121"/>
              <a:ext cx="94882" cy="94731"/>
            </a:xfrm>
            <a:custGeom>
              <a:rect b="b" l="l" r="r" t="t"/>
              <a:pathLst>
                <a:path extrusionOk="0" h="1255" w="1257">
                  <a:moveTo>
                    <a:pt x="1256" y="607"/>
                  </a:moveTo>
                  <a:lnTo>
                    <a:pt x="738" y="607"/>
                  </a:lnTo>
                  <a:lnTo>
                    <a:pt x="1217" y="408"/>
                  </a:lnTo>
                  <a:lnTo>
                    <a:pt x="1201" y="366"/>
                  </a:lnTo>
                  <a:lnTo>
                    <a:pt x="720" y="565"/>
                  </a:lnTo>
                  <a:lnTo>
                    <a:pt x="1088" y="200"/>
                  </a:lnTo>
                  <a:lnTo>
                    <a:pt x="1058" y="167"/>
                  </a:lnTo>
                  <a:lnTo>
                    <a:pt x="690" y="535"/>
                  </a:lnTo>
                  <a:lnTo>
                    <a:pt x="889" y="56"/>
                  </a:lnTo>
                  <a:lnTo>
                    <a:pt x="849" y="40"/>
                  </a:lnTo>
                  <a:lnTo>
                    <a:pt x="650" y="519"/>
                  </a:lnTo>
                  <a:lnTo>
                    <a:pt x="650" y="1"/>
                  </a:lnTo>
                  <a:lnTo>
                    <a:pt x="607" y="1"/>
                  </a:lnTo>
                  <a:lnTo>
                    <a:pt x="607" y="519"/>
                  </a:lnTo>
                  <a:lnTo>
                    <a:pt x="408" y="40"/>
                  </a:lnTo>
                  <a:lnTo>
                    <a:pt x="368" y="56"/>
                  </a:lnTo>
                  <a:lnTo>
                    <a:pt x="567" y="535"/>
                  </a:lnTo>
                  <a:lnTo>
                    <a:pt x="199" y="167"/>
                  </a:lnTo>
                  <a:lnTo>
                    <a:pt x="169" y="200"/>
                  </a:lnTo>
                  <a:lnTo>
                    <a:pt x="535" y="565"/>
                  </a:lnTo>
                  <a:lnTo>
                    <a:pt x="56" y="366"/>
                  </a:lnTo>
                  <a:lnTo>
                    <a:pt x="40" y="408"/>
                  </a:lnTo>
                  <a:lnTo>
                    <a:pt x="519" y="607"/>
                  </a:lnTo>
                  <a:lnTo>
                    <a:pt x="1" y="607"/>
                  </a:lnTo>
                  <a:lnTo>
                    <a:pt x="1" y="648"/>
                  </a:lnTo>
                  <a:lnTo>
                    <a:pt x="519" y="648"/>
                  </a:lnTo>
                  <a:lnTo>
                    <a:pt x="40" y="847"/>
                  </a:lnTo>
                  <a:lnTo>
                    <a:pt x="56" y="886"/>
                  </a:lnTo>
                  <a:lnTo>
                    <a:pt x="535" y="690"/>
                  </a:lnTo>
                  <a:lnTo>
                    <a:pt x="169" y="1055"/>
                  </a:lnTo>
                  <a:lnTo>
                    <a:pt x="199" y="1085"/>
                  </a:lnTo>
                  <a:lnTo>
                    <a:pt x="567" y="720"/>
                  </a:lnTo>
                  <a:lnTo>
                    <a:pt x="368" y="1199"/>
                  </a:lnTo>
                  <a:lnTo>
                    <a:pt x="408" y="1215"/>
                  </a:lnTo>
                  <a:lnTo>
                    <a:pt x="607" y="736"/>
                  </a:lnTo>
                  <a:lnTo>
                    <a:pt x="607" y="1254"/>
                  </a:lnTo>
                  <a:lnTo>
                    <a:pt x="650" y="1254"/>
                  </a:lnTo>
                  <a:lnTo>
                    <a:pt x="650" y="736"/>
                  </a:lnTo>
                  <a:lnTo>
                    <a:pt x="849" y="1215"/>
                  </a:lnTo>
                  <a:lnTo>
                    <a:pt x="889" y="1199"/>
                  </a:lnTo>
                  <a:lnTo>
                    <a:pt x="690" y="720"/>
                  </a:lnTo>
                  <a:lnTo>
                    <a:pt x="1058" y="1085"/>
                  </a:lnTo>
                  <a:lnTo>
                    <a:pt x="1088" y="1055"/>
                  </a:lnTo>
                  <a:lnTo>
                    <a:pt x="720" y="690"/>
                  </a:lnTo>
                  <a:lnTo>
                    <a:pt x="1201" y="886"/>
                  </a:lnTo>
                  <a:lnTo>
                    <a:pt x="1217" y="847"/>
                  </a:lnTo>
                  <a:lnTo>
                    <a:pt x="738" y="648"/>
                  </a:lnTo>
                  <a:lnTo>
                    <a:pt x="1256"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7"/>
            <p:cNvSpPr/>
            <p:nvPr/>
          </p:nvSpPr>
          <p:spPr>
            <a:xfrm>
              <a:off x="824192" y="2376612"/>
              <a:ext cx="89824" cy="89749"/>
            </a:xfrm>
            <a:custGeom>
              <a:rect b="b" l="l" r="r" t="t"/>
              <a:pathLst>
                <a:path extrusionOk="0" h="1189" w="1190">
                  <a:moveTo>
                    <a:pt x="1037" y="319"/>
                  </a:moveTo>
                  <a:cubicBezTo>
                    <a:pt x="1190" y="562"/>
                    <a:pt x="1116" y="884"/>
                    <a:pt x="873" y="1036"/>
                  </a:cubicBezTo>
                  <a:cubicBezTo>
                    <a:pt x="628" y="1189"/>
                    <a:pt x="306" y="1115"/>
                    <a:pt x="154" y="870"/>
                  </a:cubicBezTo>
                  <a:cubicBezTo>
                    <a:pt x="1" y="627"/>
                    <a:pt x="77" y="305"/>
                    <a:pt x="320" y="153"/>
                  </a:cubicBezTo>
                  <a:cubicBezTo>
                    <a:pt x="565" y="0"/>
                    <a:pt x="887" y="74"/>
                    <a:pt x="1037" y="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7"/>
            <p:cNvSpPr/>
            <p:nvPr/>
          </p:nvSpPr>
          <p:spPr>
            <a:xfrm>
              <a:off x="831589" y="2383934"/>
              <a:ext cx="75256" cy="75105"/>
            </a:xfrm>
            <a:custGeom>
              <a:rect b="b" l="l" r="r" t="t"/>
              <a:pathLst>
                <a:path extrusionOk="0" h="995" w="997">
                  <a:moveTo>
                    <a:pt x="867" y="266"/>
                  </a:moveTo>
                  <a:cubicBezTo>
                    <a:pt x="997" y="470"/>
                    <a:pt x="934" y="740"/>
                    <a:pt x="729" y="867"/>
                  </a:cubicBezTo>
                  <a:cubicBezTo>
                    <a:pt x="525" y="995"/>
                    <a:pt x="257" y="932"/>
                    <a:pt x="130" y="729"/>
                  </a:cubicBezTo>
                  <a:cubicBezTo>
                    <a:pt x="0" y="525"/>
                    <a:pt x="63" y="255"/>
                    <a:pt x="268" y="127"/>
                  </a:cubicBezTo>
                  <a:cubicBezTo>
                    <a:pt x="472" y="0"/>
                    <a:pt x="740" y="63"/>
                    <a:pt x="867" y="266"/>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7"/>
            <p:cNvSpPr/>
            <p:nvPr/>
          </p:nvSpPr>
          <p:spPr>
            <a:xfrm>
              <a:off x="866840" y="2388614"/>
              <a:ext cx="4755" cy="28004"/>
            </a:xfrm>
            <a:custGeom>
              <a:rect b="b" l="l" r="r" t="t"/>
              <a:pathLst>
                <a:path extrusionOk="0" h="371" w="63">
                  <a:moveTo>
                    <a:pt x="0" y="1"/>
                  </a:moveTo>
                  <a:lnTo>
                    <a:pt x="63" y="1"/>
                  </a:lnTo>
                  <a:lnTo>
                    <a:pt x="63" y="371"/>
                  </a:lnTo>
                  <a:lnTo>
                    <a:pt x="0" y="37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7"/>
            <p:cNvSpPr/>
            <p:nvPr/>
          </p:nvSpPr>
          <p:spPr>
            <a:xfrm>
              <a:off x="1023769" y="2374121"/>
              <a:ext cx="94731" cy="94731"/>
            </a:xfrm>
            <a:custGeom>
              <a:rect b="b" l="l" r="r" t="t"/>
              <a:pathLst>
                <a:path extrusionOk="0" h="1255" w="1255">
                  <a:moveTo>
                    <a:pt x="1254" y="627"/>
                  </a:moveTo>
                  <a:cubicBezTo>
                    <a:pt x="1254" y="974"/>
                    <a:pt x="974" y="1254"/>
                    <a:pt x="627" y="1254"/>
                  </a:cubicBezTo>
                  <a:cubicBezTo>
                    <a:pt x="280" y="1254"/>
                    <a:pt x="1" y="974"/>
                    <a:pt x="1" y="627"/>
                  </a:cubicBezTo>
                  <a:cubicBezTo>
                    <a:pt x="1" y="280"/>
                    <a:pt x="280" y="1"/>
                    <a:pt x="627" y="1"/>
                  </a:cubicBezTo>
                  <a:cubicBezTo>
                    <a:pt x="974" y="1"/>
                    <a:pt x="1254" y="280"/>
                    <a:pt x="1254"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7"/>
            <p:cNvSpPr/>
            <p:nvPr/>
          </p:nvSpPr>
          <p:spPr>
            <a:xfrm>
              <a:off x="1023769" y="2374121"/>
              <a:ext cx="94731" cy="94731"/>
            </a:xfrm>
            <a:custGeom>
              <a:rect b="b" l="l" r="r" t="t"/>
              <a:pathLst>
                <a:path extrusionOk="0" h="1255" w="1255">
                  <a:moveTo>
                    <a:pt x="1254" y="607"/>
                  </a:moveTo>
                  <a:lnTo>
                    <a:pt x="736" y="607"/>
                  </a:lnTo>
                  <a:lnTo>
                    <a:pt x="1215" y="408"/>
                  </a:lnTo>
                  <a:lnTo>
                    <a:pt x="1199" y="366"/>
                  </a:lnTo>
                  <a:lnTo>
                    <a:pt x="720" y="565"/>
                  </a:lnTo>
                  <a:lnTo>
                    <a:pt x="1088" y="200"/>
                  </a:lnTo>
                  <a:lnTo>
                    <a:pt x="1055" y="167"/>
                  </a:lnTo>
                  <a:lnTo>
                    <a:pt x="690" y="535"/>
                  </a:lnTo>
                  <a:lnTo>
                    <a:pt x="889" y="56"/>
                  </a:lnTo>
                  <a:lnTo>
                    <a:pt x="847" y="40"/>
                  </a:lnTo>
                  <a:lnTo>
                    <a:pt x="648" y="519"/>
                  </a:lnTo>
                  <a:lnTo>
                    <a:pt x="648" y="1"/>
                  </a:lnTo>
                  <a:lnTo>
                    <a:pt x="607" y="1"/>
                  </a:lnTo>
                  <a:lnTo>
                    <a:pt x="607" y="519"/>
                  </a:lnTo>
                  <a:lnTo>
                    <a:pt x="408" y="40"/>
                  </a:lnTo>
                  <a:lnTo>
                    <a:pt x="368" y="56"/>
                  </a:lnTo>
                  <a:lnTo>
                    <a:pt x="565" y="535"/>
                  </a:lnTo>
                  <a:lnTo>
                    <a:pt x="200" y="167"/>
                  </a:lnTo>
                  <a:lnTo>
                    <a:pt x="169" y="200"/>
                  </a:lnTo>
                  <a:lnTo>
                    <a:pt x="535" y="565"/>
                  </a:lnTo>
                  <a:lnTo>
                    <a:pt x="56" y="366"/>
                  </a:lnTo>
                  <a:lnTo>
                    <a:pt x="40" y="408"/>
                  </a:lnTo>
                  <a:lnTo>
                    <a:pt x="519" y="607"/>
                  </a:lnTo>
                  <a:lnTo>
                    <a:pt x="1" y="607"/>
                  </a:lnTo>
                  <a:lnTo>
                    <a:pt x="1" y="648"/>
                  </a:lnTo>
                  <a:lnTo>
                    <a:pt x="519" y="648"/>
                  </a:lnTo>
                  <a:lnTo>
                    <a:pt x="40" y="847"/>
                  </a:lnTo>
                  <a:lnTo>
                    <a:pt x="56" y="886"/>
                  </a:lnTo>
                  <a:lnTo>
                    <a:pt x="535" y="690"/>
                  </a:lnTo>
                  <a:lnTo>
                    <a:pt x="169" y="1055"/>
                  </a:lnTo>
                  <a:lnTo>
                    <a:pt x="200" y="1085"/>
                  </a:lnTo>
                  <a:lnTo>
                    <a:pt x="565" y="720"/>
                  </a:lnTo>
                  <a:lnTo>
                    <a:pt x="368" y="1199"/>
                  </a:lnTo>
                  <a:lnTo>
                    <a:pt x="408" y="1215"/>
                  </a:lnTo>
                  <a:lnTo>
                    <a:pt x="607" y="736"/>
                  </a:lnTo>
                  <a:lnTo>
                    <a:pt x="607" y="1254"/>
                  </a:lnTo>
                  <a:lnTo>
                    <a:pt x="648" y="1254"/>
                  </a:lnTo>
                  <a:lnTo>
                    <a:pt x="648" y="736"/>
                  </a:lnTo>
                  <a:lnTo>
                    <a:pt x="847" y="1215"/>
                  </a:lnTo>
                  <a:lnTo>
                    <a:pt x="889" y="1199"/>
                  </a:lnTo>
                  <a:lnTo>
                    <a:pt x="690" y="720"/>
                  </a:lnTo>
                  <a:lnTo>
                    <a:pt x="1055" y="1085"/>
                  </a:lnTo>
                  <a:lnTo>
                    <a:pt x="1088" y="1055"/>
                  </a:lnTo>
                  <a:lnTo>
                    <a:pt x="720" y="690"/>
                  </a:lnTo>
                  <a:lnTo>
                    <a:pt x="1199" y="886"/>
                  </a:lnTo>
                  <a:lnTo>
                    <a:pt x="1215" y="847"/>
                  </a:lnTo>
                  <a:lnTo>
                    <a:pt x="736" y="648"/>
                  </a:lnTo>
                  <a:lnTo>
                    <a:pt x="1254"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7"/>
            <p:cNvSpPr/>
            <p:nvPr/>
          </p:nvSpPr>
          <p:spPr>
            <a:xfrm>
              <a:off x="1026184" y="2376612"/>
              <a:ext cx="89824" cy="89749"/>
            </a:xfrm>
            <a:custGeom>
              <a:rect b="b" l="l" r="r" t="t"/>
              <a:pathLst>
                <a:path extrusionOk="0" h="1189" w="1190">
                  <a:moveTo>
                    <a:pt x="1037" y="319"/>
                  </a:moveTo>
                  <a:cubicBezTo>
                    <a:pt x="1190" y="562"/>
                    <a:pt x="1116" y="884"/>
                    <a:pt x="871" y="1036"/>
                  </a:cubicBezTo>
                  <a:cubicBezTo>
                    <a:pt x="628" y="1189"/>
                    <a:pt x="306" y="1115"/>
                    <a:pt x="154" y="870"/>
                  </a:cubicBezTo>
                  <a:cubicBezTo>
                    <a:pt x="1" y="627"/>
                    <a:pt x="75" y="305"/>
                    <a:pt x="320" y="153"/>
                  </a:cubicBezTo>
                  <a:cubicBezTo>
                    <a:pt x="563" y="0"/>
                    <a:pt x="885" y="74"/>
                    <a:pt x="1037" y="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1033581" y="2383934"/>
              <a:ext cx="75105" cy="75105"/>
            </a:xfrm>
            <a:custGeom>
              <a:rect b="b" l="l" r="r" t="t"/>
              <a:pathLst>
                <a:path extrusionOk="0" h="995" w="995">
                  <a:moveTo>
                    <a:pt x="867" y="266"/>
                  </a:moveTo>
                  <a:cubicBezTo>
                    <a:pt x="995" y="470"/>
                    <a:pt x="932" y="740"/>
                    <a:pt x="729" y="867"/>
                  </a:cubicBezTo>
                  <a:cubicBezTo>
                    <a:pt x="525" y="995"/>
                    <a:pt x="255" y="932"/>
                    <a:pt x="127" y="729"/>
                  </a:cubicBezTo>
                  <a:cubicBezTo>
                    <a:pt x="0" y="525"/>
                    <a:pt x="63" y="255"/>
                    <a:pt x="266" y="127"/>
                  </a:cubicBezTo>
                  <a:cubicBezTo>
                    <a:pt x="470" y="0"/>
                    <a:pt x="740" y="63"/>
                    <a:pt x="867" y="266"/>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1068681" y="2388614"/>
              <a:ext cx="4906" cy="28004"/>
            </a:xfrm>
            <a:custGeom>
              <a:rect b="b" l="l" r="r" t="t"/>
              <a:pathLst>
                <a:path extrusionOk="0" h="371" w="65">
                  <a:moveTo>
                    <a:pt x="0" y="1"/>
                  </a:moveTo>
                  <a:lnTo>
                    <a:pt x="65" y="1"/>
                  </a:lnTo>
                  <a:lnTo>
                    <a:pt x="65" y="371"/>
                  </a:lnTo>
                  <a:lnTo>
                    <a:pt x="0" y="37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7"/>
            <p:cNvSpPr/>
            <p:nvPr/>
          </p:nvSpPr>
          <p:spPr>
            <a:xfrm>
              <a:off x="1157147" y="2374121"/>
              <a:ext cx="94882" cy="94731"/>
            </a:xfrm>
            <a:custGeom>
              <a:rect b="b" l="l" r="r" t="t"/>
              <a:pathLst>
                <a:path extrusionOk="0" h="1255" w="1257">
                  <a:moveTo>
                    <a:pt x="1257" y="627"/>
                  </a:moveTo>
                  <a:cubicBezTo>
                    <a:pt x="1257" y="974"/>
                    <a:pt x="974" y="1254"/>
                    <a:pt x="627" y="1254"/>
                  </a:cubicBezTo>
                  <a:cubicBezTo>
                    <a:pt x="281" y="1254"/>
                    <a:pt x="1" y="974"/>
                    <a:pt x="1" y="627"/>
                  </a:cubicBezTo>
                  <a:cubicBezTo>
                    <a:pt x="1" y="280"/>
                    <a:pt x="281" y="1"/>
                    <a:pt x="627" y="1"/>
                  </a:cubicBezTo>
                  <a:cubicBezTo>
                    <a:pt x="974" y="1"/>
                    <a:pt x="1257" y="280"/>
                    <a:pt x="1257"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7"/>
            <p:cNvSpPr/>
            <p:nvPr/>
          </p:nvSpPr>
          <p:spPr>
            <a:xfrm>
              <a:off x="1157147" y="2374121"/>
              <a:ext cx="94882" cy="94731"/>
            </a:xfrm>
            <a:custGeom>
              <a:rect b="b" l="l" r="r" t="t"/>
              <a:pathLst>
                <a:path extrusionOk="0" h="1255" w="1257">
                  <a:moveTo>
                    <a:pt x="1257" y="607"/>
                  </a:moveTo>
                  <a:lnTo>
                    <a:pt x="736" y="607"/>
                  </a:lnTo>
                  <a:lnTo>
                    <a:pt x="1217" y="408"/>
                  </a:lnTo>
                  <a:lnTo>
                    <a:pt x="1199" y="366"/>
                  </a:lnTo>
                  <a:lnTo>
                    <a:pt x="720" y="565"/>
                  </a:lnTo>
                  <a:lnTo>
                    <a:pt x="1088" y="200"/>
                  </a:lnTo>
                  <a:lnTo>
                    <a:pt x="1058" y="167"/>
                  </a:lnTo>
                  <a:lnTo>
                    <a:pt x="690" y="535"/>
                  </a:lnTo>
                  <a:lnTo>
                    <a:pt x="889" y="56"/>
                  </a:lnTo>
                  <a:lnTo>
                    <a:pt x="847" y="40"/>
                  </a:lnTo>
                  <a:lnTo>
                    <a:pt x="651" y="519"/>
                  </a:lnTo>
                  <a:lnTo>
                    <a:pt x="651" y="1"/>
                  </a:lnTo>
                  <a:lnTo>
                    <a:pt x="607" y="1"/>
                  </a:lnTo>
                  <a:lnTo>
                    <a:pt x="607" y="519"/>
                  </a:lnTo>
                  <a:lnTo>
                    <a:pt x="408" y="40"/>
                  </a:lnTo>
                  <a:lnTo>
                    <a:pt x="368" y="56"/>
                  </a:lnTo>
                  <a:lnTo>
                    <a:pt x="567" y="535"/>
                  </a:lnTo>
                  <a:lnTo>
                    <a:pt x="200" y="167"/>
                  </a:lnTo>
                  <a:lnTo>
                    <a:pt x="169" y="200"/>
                  </a:lnTo>
                  <a:lnTo>
                    <a:pt x="535" y="565"/>
                  </a:lnTo>
                  <a:lnTo>
                    <a:pt x="56" y="366"/>
                  </a:lnTo>
                  <a:lnTo>
                    <a:pt x="40" y="408"/>
                  </a:lnTo>
                  <a:lnTo>
                    <a:pt x="519" y="607"/>
                  </a:lnTo>
                  <a:lnTo>
                    <a:pt x="1" y="607"/>
                  </a:lnTo>
                  <a:lnTo>
                    <a:pt x="1" y="648"/>
                  </a:lnTo>
                  <a:lnTo>
                    <a:pt x="519" y="648"/>
                  </a:lnTo>
                  <a:lnTo>
                    <a:pt x="40" y="847"/>
                  </a:lnTo>
                  <a:lnTo>
                    <a:pt x="56" y="886"/>
                  </a:lnTo>
                  <a:lnTo>
                    <a:pt x="535" y="690"/>
                  </a:lnTo>
                  <a:lnTo>
                    <a:pt x="169" y="1055"/>
                  </a:lnTo>
                  <a:lnTo>
                    <a:pt x="200" y="1085"/>
                  </a:lnTo>
                  <a:lnTo>
                    <a:pt x="567" y="720"/>
                  </a:lnTo>
                  <a:lnTo>
                    <a:pt x="368" y="1199"/>
                  </a:lnTo>
                  <a:lnTo>
                    <a:pt x="408" y="1215"/>
                  </a:lnTo>
                  <a:lnTo>
                    <a:pt x="607" y="736"/>
                  </a:lnTo>
                  <a:lnTo>
                    <a:pt x="607" y="1254"/>
                  </a:lnTo>
                  <a:lnTo>
                    <a:pt x="651" y="1254"/>
                  </a:lnTo>
                  <a:lnTo>
                    <a:pt x="651" y="736"/>
                  </a:lnTo>
                  <a:lnTo>
                    <a:pt x="847" y="1215"/>
                  </a:lnTo>
                  <a:lnTo>
                    <a:pt x="889" y="1199"/>
                  </a:lnTo>
                  <a:lnTo>
                    <a:pt x="690" y="720"/>
                  </a:lnTo>
                  <a:lnTo>
                    <a:pt x="1058" y="1085"/>
                  </a:lnTo>
                  <a:lnTo>
                    <a:pt x="1088" y="1055"/>
                  </a:lnTo>
                  <a:lnTo>
                    <a:pt x="720" y="690"/>
                  </a:lnTo>
                  <a:lnTo>
                    <a:pt x="1199" y="886"/>
                  </a:lnTo>
                  <a:lnTo>
                    <a:pt x="1217" y="847"/>
                  </a:lnTo>
                  <a:lnTo>
                    <a:pt x="736" y="648"/>
                  </a:lnTo>
                  <a:lnTo>
                    <a:pt x="1257"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7"/>
            <p:cNvSpPr/>
            <p:nvPr/>
          </p:nvSpPr>
          <p:spPr>
            <a:xfrm>
              <a:off x="1159638" y="2376612"/>
              <a:ext cx="89749" cy="89749"/>
            </a:xfrm>
            <a:custGeom>
              <a:rect b="b" l="l" r="r" t="t"/>
              <a:pathLst>
                <a:path extrusionOk="0" h="1189" w="1189">
                  <a:moveTo>
                    <a:pt x="1036" y="319"/>
                  </a:moveTo>
                  <a:cubicBezTo>
                    <a:pt x="1189" y="562"/>
                    <a:pt x="1115" y="884"/>
                    <a:pt x="872" y="1036"/>
                  </a:cubicBezTo>
                  <a:cubicBezTo>
                    <a:pt x="627" y="1189"/>
                    <a:pt x="305" y="1115"/>
                    <a:pt x="153" y="870"/>
                  </a:cubicBezTo>
                  <a:cubicBezTo>
                    <a:pt x="0" y="627"/>
                    <a:pt x="76" y="305"/>
                    <a:pt x="319" y="153"/>
                  </a:cubicBezTo>
                  <a:cubicBezTo>
                    <a:pt x="564" y="0"/>
                    <a:pt x="884" y="74"/>
                    <a:pt x="1036" y="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7"/>
            <p:cNvSpPr/>
            <p:nvPr/>
          </p:nvSpPr>
          <p:spPr>
            <a:xfrm>
              <a:off x="1166960" y="2383934"/>
              <a:ext cx="75105" cy="75105"/>
            </a:xfrm>
            <a:custGeom>
              <a:rect b="b" l="l" r="r" t="t"/>
              <a:pathLst>
                <a:path extrusionOk="0" h="995" w="995">
                  <a:moveTo>
                    <a:pt x="868" y="266"/>
                  </a:moveTo>
                  <a:cubicBezTo>
                    <a:pt x="995" y="470"/>
                    <a:pt x="935" y="740"/>
                    <a:pt x="729" y="867"/>
                  </a:cubicBezTo>
                  <a:cubicBezTo>
                    <a:pt x="525" y="995"/>
                    <a:pt x="257" y="932"/>
                    <a:pt x="127" y="729"/>
                  </a:cubicBezTo>
                  <a:cubicBezTo>
                    <a:pt x="0" y="525"/>
                    <a:pt x="63" y="255"/>
                    <a:pt x="266" y="127"/>
                  </a:cubicBezTo>
                  <a:cubicBezTo>
                    <a:pt x="472" y="0"/>
                    <a:pt x="740" y="63"/>
                    <a:pt x="868" y="266"/>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1202210" y="2388614"/>
              <a:ext cx="4755" cy="28004"/>
            </a:xfrm>
            <a:custGeom>
              <a:rect b="b" l="l" r="r" t="t"/>
              <a:pathLst>
                <a:path extrusionOk="0" h="371" w="63">
                  <a:moveTo>
                    <a:pt x="0" y="1"/>
                  </a:moveTo>
                  <a:lnTo>
                    <a:pt x="63" y="1"/>
                  </a:lnTo>
                  <a:lnTo>
                    <a:pt x="63" y="371"/>
                  </a:lnTo>
                  <a:lnTo>
                    <a:pt x="0" y="37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1290526" y="2374121"/>
              <a:ext cx="94882" cy="94731"/>
            </a:xfrm>
            <a:custGeom>
              <a:rect b="b" l="l" r="r" t="t"/>
              <a:pathLst>
                <a:path extrusionOk="0" h="1255" w="1257">
                  <a:moveTo>
                    <a:pt x="1257" y="627"/>
                  </a:moveTo>
                  <a:cubicBezTo>
                    <a:pt x="1257" y="974"/>
                    <a:pt x="974" y="1254"/>
                    <a:pt x="628" y="1254"/>
                  </a:cubicBezTo>
                  <a:cubicBezTo>
                    <a:pt x="283" y="1254"/>
                    <a:pt x="1" y="974"/>
                    <a:pt x="1" y="627"/>
                  </a:cubicBezTo>
                  <a:cubicBezTo>
                    <a:pt x="1" y="280"/>
                    <a:pt x="283" y="1"/>
                    <a:pt x="628" y="1"/>
                  </a:cubicBezTo>
                  <a:cubicBezTo>
                    <a:pt x="974" y="1"/>
                    <a:pt x="1257" y="280"/>
                    <a:pt x="1257"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1290526" y="2374121"/>
              <a:ext cx="94882" cy="94731"/>
            </a:xfrm>
            <a:custGeom>
              <a:rect b="b" l="l" r="r" t="t"/>
              <a:pathLst>
                <a:path extrusionOk="0" h="1255" w="1257">
                  <a:moveTo>
                    <a:pt x="1257" y="607"/>
                  </a:moveTo>
                  <a:lnTo>
                    <a:pt x="739" y="607"/>
                  </a:lnTo>
                  <a:lnTo>
                    <a:pt x="1217" y="408"/>
                  </a:lnTo>
                  <a:lnTo>
                    <a:pt x="1201" y="366"/>
                  </a:lnTo>
                  <a:lnTo>
                    <a:pt x="722" y="565"/>
                  </a:lnTo>
                  <a:lnTo>
                    <a:pt x="1088" y="200"/>
                  </a:lnTo>
                  <a:lnTo>
                    <a:pt x="1058" y="167"/>
                  </a:lnTo>
                  <a:lnTo>
                    <a:pt x="690" y="535"/>
                  </a:lnTo>
                  <a:lnTo>
                    <a:pt x="889" y="56"/>
                  </a:lnTo>
                  <a:lnTo>
                    <a:pt x="850" y="40"/>
                  </a:lnTo>
                  <a:lnTo>
                    <a:pt x="651" y="519"/>
                  </a:lnTo>
                  <a:lnTo>
                    <a:pt x="651" y="1"/>
                  </a:lnTo>
                  <a:lnTo>
                    <a:pt x="607" y="1"/>
                  </a:lnTo>
                  <a:lnTo>
                    <a:pt x="607" y="519"/>
                  </a:lnTo>
                  <a:lnTo>
                    <a:pt x="408" y="40"/>
                  </a:lnTo>
                  <a:lnTo>
                    <a:pt x="368" y="56"/>
                  </a:lnTo>
                  <a:lnTo>
                    <a:pt x="567" y="535"/>
                  </a:lnTo>
                  <a:lnTo>
                    <a:pt x="200" y="167"/>
                  </a:lnTo>
                  <a:lnTo>
                    <a:pt x="170" y="200"/>
                  </a:lnTo>
                  <a:lnTo>
                    <a:pt x="537" y="565"/>
                  </a:lnTo>
                  <a:lnTo>
                    <a:pt x="56" y="366"/>
                  </a:lnTo>
                  <a:lnTo>
                    <a:pt x="40" y="408"/>
                  </a:lnTo>
                  <a:lnTo>
                    <a:pt x="521" y="607"/>
                  </a:lnTo>
                  <a:lnTo>
                    <a:pt x="1" y="607"/>
                  </a:lnTo>
                  <a:lnTo>
                    <a:pt x="1" y="648"/>
                  </a:lnTo>
                  <a:lnTo>
                    <a:pt x="521" y="648"/>
                  </a:lnTo>
                  <a:lnTo>
                    <a:pt x="40" y="847"/>
                  </a:lnTo>
                  <a:lnTo>
                    <a:pt x="56" y="886"/>
                  </a:lnTo>
                  <a:lnTo>
                    <a:pt x="537" y="690"/>
                  </a:lnTo>
                  <a:lnTo>
                    <a:pt x="170" y="1055"/>
                  </a:lnTo>
                  <a:lnTo>
                    <a:pt x="200" y="1085"/>
                  </a:lnTo>
                  <a:lnTo>
                    <a:pt x="567" y="720"/>
                  </a:lnTo>
                  <a:lnTo>
                    <a:pt x="368" y="1199"/>
                  </a:lnTo>
                  <a:lnTo>
                    <a:pt x="408" y="1215"/>
                  </a:lnTo>
                  <a:lnTo>
                    <a:pt x="607" y="736"/>
                  </a:lnTo>
                  <a:lnTo>
                    <a:pt x="607" y="1254"/>
                  </a:lnTo>
                  <a:lnTo>
                    <a:pt x="651" y="1254"/>
                  </a:lnTo>
                  <a:lnTo>
                    <a:pt x="651" y="736"/>
                  </a:lnTo>
                  <a:lnTo>
                    <a:pt x="850" y="1215"/>
                  </a:lnTo>
                  <a:lnTo>
                    <a:pt x="889" y="1199"/>
                  </a:lnTo>
                  <a:lnTo>
                    <a:pt x="690" y="720"/>
                  </a:lnTo>
                  <a:lnTo>
                    <a:pt x="1058" y="1085"/>
                  </a:lnTo>
                  <a:lnTo>
                    <a:pt x="1088" y="1055"/>
                  </a:lnTo>
                  <a:lnTo>
                    <a:pt x="722" y="690"/>
                  </a:lnTo>
                  <a:lnTo>
                    <a:pt x="1201" y="886"/>
                  </a:lnTo>
                  <a:lnTo>
                    <a:pt x="1217" y="847"/>
                  </a:lnTo>
                  <a:lnTo>
                    <a:pt x="739" y="648"/>
                  </a:lnTo>
                  <a:lnTo>
                    <a:pt x="1257"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1293167" y="2376612"/>
              <a:ext cx="89824" cy="89749"/>
            </a:xfrm>
            <a:custGeom>
              <a:rect b="b" l="l" r="r" t="t"/>
              <a:pathLst>
                <a:path extrusionOk="0" h="1189" w="1190">
                  <a:moveTo>
                    <a:pt x="1037" y="319"/>
                  </a:moveTo>
                  <a:cubicBezTo>
                    <a:pt x="1189" y="562"/>
                    <a:pt x="1113" y="884"/>
                    <a:pt x="870" y="1036"/>
                  </a:cubicBezTo>
                  <a:cubicBezTo>
                    <a:pt x="625" y="1189"/>
                    <a:pt x="303" y="1115"/>
                    <a:pt x="153" y="870"/>
                  </a:cubicBezTo>
                  <a:cubicBezTo>
                    <a:pt x="0" y="627"/>
                    <a:pt x="74" y="305"/>
                    <a:pt x="317" y="153"/>
                  </a:cubicBezTo>
                  <a:cubicBezTo>
                    <a:pt x="562" y="0"/>
                    <a:pt x="884" y="74"/>
                    <a:pt x="1037" y="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1300489" y="2383934"/>
              <a:ext cx="75181" cy="75105"/>
            </a:xfrm>
            <a:custGeom>
              <a:rect b="b" l="l" r="r" t="t"/>
              <a:pathLst>
                <a:path extrusionOk="0" h="995" w="996">
                  <a:moveTo>
                    <a:pt x="868" y="266"/>
                  </a:moveTo>
                  <a:cubicBezTo>
                    <a:pt x="995" y="470"/>
                    <a:pt x="933" y="740"/>
                    <a:pt x="729" y="867"/>
                  </a:cubicBezTo>
                  <a:cubicBezTo>
                    <a:pt x="523" y="995"/>
                    <a:pt x="255" y="932"/>
                    <a:pt x="128" y="729"/>
                  </a:cubicBezTo>
                  <a:cubicBezTo>
                    <a:pt x="1" y="525"/>
                    <a:pt x="61" y="255"/>
                    <a:pt x="267" y="127"/>
                  </a:cubicBezTo>
                  <a:cubicBezTo>
                    <a:pt x="470" y="0"/>
                    <a:pt x="738" y="63"/>
                    <a:pt x="868" y="266"/>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7"/>
            <p:cNvSpPr/>
            <p:nvPr/>
          </p:nvSpPr>
          <p:spPr>
            <a:xfrm>
              <a:off x="1335589" y="2388614"/>
              <a:ext cx="4755" cy="28004"/>
            </a:xfrm>
            <a:custGeom>
              <a:rect b="b" l="l" r="r" t="t"/>
              <a:pathLst>
                <a:path extrusionOk="0" h="371" w="63">
                  <a:moveTo>
                    <a:pt x="0" y="1"/>
                  </a:moveTo>
                  <a:lnTo>
                    <a:pt x="63" y="1"/>
                  </a:lnTo>
                  <a:lnTo>
                    <a:pt x="63" y="371"/>
                  </a:lnTo>
                  <a:lnTo>
                    <a:pt x="0" y="37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7"/>
            <p:cNvSpPr/>
            <p:nvPr/>
          </p:nvSpPr>
          <p:spPr>
            <a:xfrm>
              <a:off x="1424130" y="2374121"/>
              <a:ext cx="94655" cy="94731"/>
            </a:xfrm>
            <a:custGeom>
              <a:rect b="b" l="l" r="r" t="t"/>
              <a:pathLst>
                <a:path extrusionOk="0" h="1255" w="1254">
                  <a:moveTo>
                    <a:pt x="1254" y="627"/>
                  </a:moveTo>
                  <a:cubicBezTo>
                    <a:pt x="1254" y="974"/>
                    <a:pt x="974" y="1254"/>
                    <a:pt x="627" y="1254"/>
                  </a:cubicBezTo>
                  <a:cubicBezTo>
                    <a:pt x="280" y="1254"/>
                    <a:pt x="0" y="974"/>
                    <a:pt x="0" y="627"/>
                  </a:cubicBezTo>
                  <a:cubicBezTo>
                    <a:pt x="0" y="280"/>
                    <a:pt x="280" y="1"/>
                    <a:pt x="627" y="1"/>
                  </a:cubicBezTo>
                  <a:cubicBezTo>
                    <a:pt x="974" y="1"/>
                    <a:pt x="1254" y="280"/>
                    <a:pt x="1254"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1424130" y="2374121"/>
              <a:ext cx="94655" cy="94731"/>
            </a:xfrm>
            <a:custGeom>
              <a:rect b="b" l="l" r="r" t="t"/>
              <a:pathLst>
                <a:path extrusionOk="0" h="1255" w="1254">
                  <a:moveTo>
                    <a:pt x="1254" y="607"/>
                  </a:moveTo>
                  <a:lnTo>
                    <a:pt x="736" y="607"/>
                  </a:lnTo>
                  <a:lnTo>
                    <a:pt x="1214" y="408"/>
                  </a:lnTo>
                  <a:lnTo>
                    <a:pt x="1198" y="366"/>
                  </a:lnTo>
                  <a:lnTo>
                    <a:pt x="719" y="565"/>
                  </a:lnTo>
                  <a:lnTo>
                    <a:pt x="1085" y="200"/>
                  </a:lnTo>
                  <a:lnTo>
                    <a:pt x="1055" y="167"/>
                  </a:lnTo>
                  <a:lnTo>
                    <a:pt x="689" y="535"/>
                  </a:lnTo>
                  <a:lnTo>
                    <a:pt x="886" y="56"/>
                  </a:lnTo>
                  <a:lnTo>
                    <a:pt x="847" y="40"/>
                  </a:lnTo>
                  <a:lnTo>
                    <a:pt x="648" y="519"/>
                  </a:lnTo>
                  <a:lnTo>
                    <a:pt x="648" y="1"/>
                  </a:lnTo>
                  <a:lnTo>
                    <a:pt x="606" y="1"/>
                  </a:lnTo>
                  <a:lnTo>
                    <a:pt x="606" y="519"/>
                  </a:lnTo>
                  <a:lnTo>
                    <a:pt x="407" y="40"/>
                  </a:lnTo>
                  <a:lnTo>
                    <a:pt x="366" y="56"/>
                  </a:lnTo>
                  <a:lnTo>
                    <a:pt x="564" y="535"/>
                  </a:lnTo>
                  <a:lnTo>
                    <a:pt x="199" y="167"/>
                  </a:lnTo>
                  <a:lnTo>
                    <a:pt x="167" y="200"/>
                  </a:lnTo>
                  <a:lnTo>
                    <a:pt x="534" y="565"/>
                  </a:lnTo>
                  <a:lnTo>
                    <a:pt x="56" y="366"/>
                  </a:lnTo>
                  <a:lnTo>
                    <a:pt x="39" y="408"/>
                  </a:lnTo>
                  <a:lnTo>
                    <a:pt x="518" y="607"/>
                  </a:lnTo>
                  <a:lnTo>
                    <a:pt x="0" y="607"/>
                  </a:lnTo>
                  <a:lnTo>
                    <a:pt x="0" y="648"/>
                  </a:lnTo>
                  <a:lnTo>
                    <a:pt x="518" y="648"/>
                  </a:lnTo>
                  <a:lnTo>
                    <a:pt x="39" y="847"/>
                  </a:lnTo>
                  <a:lnTo>
                    <a:pt x="56" y="886"/>
                  </a:lnTo>
                  <a:lnTo>
                    <a:pt x="534" y="690"/>
                  </a:lnTo>
                  <a:lnTo>
                    <a:pt x="167" y="1055"/>
                  </a:lnTo>
                  <a:lnTo>
                    <a:pt x="199" y="1085"/>
                  </a:lnTo>
                  <a:lnTo>
                    <a:pt x="564" y="720"/>
                  </a:lnTo>
                  <a:lnTo>
                    <a:pt x="366" y="1199"/>
                  </a:lnTo>
                  <a:lnTo>
                    <a:pt x="407" y="1215"/>
                  </a:lnTo>
                  <a:lnTo>
                    <a:pt x="606" y="736"/>
                  </a:lnTo>
                  <a:lnTo>
                    <a:pt x="606" y="1254"/>
                  </a:lnTo>
                  <a:lnTo>
                    <a:pt x="648" y="1254"/>
                  </a:lnTo>
                  <a:lnTo>
                    <a:pt x="648" y="736"/>
                  </a:lnTo>
                  <a:lnTo>
                    <a:pt x="847" y="1215"/>
                  </a:lnTo>
                  <a:lnTo>
                    <a:pt x="886" y="1199"/>
                  </a:lnTo>
                  <a:lnTo>
                    <a:pt x="689" y="720"/>
                  </a:lnTo>
                  <a:lnTo>
                    <a:pt x="1055" y="1085"/>
                  </a:lnTo>
                  <a:lnTo>
                    <a:pt x="1085" y="1055"/>
                  </a:lnTo>
                  <a:lnTo>
                    <a:pt x="719" y="690"/>
                  </a:lnTo>
                  <a:lnTo>
                    <a:pt x="1198" y="886"/>
                  </a:lnTo>
                  <a:lnTo>
                    <a:pt x="1214" y="847"/>
                  </a:lnTo>
                  <a:lnTo>
                    <a:pt x="736" y="648"/>
                  </a:lnTo>
                  <a:lnTo>
                    <a:pt x="1254"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1430698" y="2380764"/>
              <a:ext cx="81446" cy="81446"/>
            </a:xfrm>
            <a:custGeom>
              <a:rect b="b" l="l" r="r" t="t"/>
              <a:pathLst>
                <a:path extrusionOk="0" h="1079" w="1079">
                  <a:moveTo>
                    <a:pt x="1060" y="505"/>
                  </a:moveTo>
                  <a:cubicBezTo>
                    <a:pt x="1079" y="792"/>
                    <a:pt x="861" y="1039"/>
                    <a:pt x="575" y="1060"/>
                  </a:cubicBezTo>
                  <a:cubicBezTo>
                    <a:pt x="288" y="1078"/>
                    <a:pt x="38" y="861"/>
                    <a:pt x="19" y="574"/>
                  </a:cubicBezTo>
                  <a:cubicBezTo>
                    <a:pt x="1" y="287"/>
                    <a:pt x="218" y="38"/>
                    <a:pt x="505" y="19"/>
                  </a:cubicBezTo>
                  <a:cubicBezTo>
                    <a:pt x="792" y="1"/>
                    <a:pt x="1039" y="218"/>
                    <a:pt x="1060" y="5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1437340" y="2387406"/>
              <a:ext cx="68161" cy="68161"/>
            </a:xfrm>
            <a:custGeom>
              <a:rect b="b" l="l" r="r" t="t"/>
              <a:pathLst>
                <a:path extrusionOk="0" h="903" w="903">
                  <a:moveTo>
                    <a:pt x="887" y="421"/>
                  </a:moveTo>
                  <a:cubicBezTo>
                    <a:pt x="903" y="662"/>
                    <a:pt x="720" y="870"/>
                    <a:pt x="480" y="886"/>
                  </a:cubicBezTo>
                  <a:cubicBezTo>
                    <a:pt x="241" y="902"/>
                    <a:pt x="33" y="722"/>
                    <a:pt x="17" y="481"/>
                  </a:cubicBezTo>
                  <a:cubicBezTo>
                    <a:pt x="1" y="241"/>
                    <a:pt x="181" y="33"/>
                    <a:pt x="422" y="17"/>
                  </a:cubicBezTo>
                  <a:cubicBezTo>
                    <a:pt x="662" y="0"/>
                    <a:pt x="871" y="181"/>
                    <a:pt x="887" y="421"/>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1471609" y="2391407"/>
              <a:ext cx="17512" cy="26947"/>
            </a:xfrm>
            <a:custGeom>
              <a:rect b="b" l="l" r="r" t="t"/>
              <a:pathLst>
                <a:path extrusionOk="0" h="357" w="232">
                  <a:moveTo>
                    <a:pt x="56" y="357"/>
                  </a:moveTo>
                  <a:lnTo>
                    <a:pt x="0" y="327"/>
                  </a:lnTo>
                  <a:lnTo>
                    <a:pt x="176" y="1"/>
                  </a:lnTo>
                  <a:lnTo>
                    <a:pt x="231" y="2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7"/>
            <p:cNvSpPr/>
            <p:nvPr/>
          </p:nvSpPr>
          <p:spPr>
            <a:xfrm>
              <a:off x="1557509" y="2374121"/>
              <a:ext cx="94655" cy="94731"/>
            </a:xfrm>
            <a:custGeom>
              <a:rect b="b" l="l" r="r" t="t"/>
              <a:pathLst>
                <a:path extrusionOk="0" h="1255" w="1254">
                  <a:moveTo>
                    <a:pt x="1254" y="627"/>
                  </a:moveTo>
                  <a:cubicBezTo>
                    <a:pt x="1254" y="974"/>
                    <a:pt x="974" y="1254"/>
                    <a:pt x="627" y="1254"/>
                  </a:cubicBezTo>
                  <a:cubicBezTo>
                    <a:pt x="280" y="1254"/>
                    <a:pt x="0" y="974"/>
                    <a:pt x="0" y="627"/>
                  </a:cubicBezTo>
                  <a:cubicBezTo>
                    <a:pt x="0" y="280"/>
                    <a:pt x="280" y="1"/>
                    <a:pt x="627" y="1"/>
                  </a:cubicBezTo>
                  <a:cubicBezTo>
                    <a:pt x="974" y="1"/>
                    <a:pt x="1254" y="280"/>
                    <a:pt x="1254" y="627"/>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p:nvPr/>
          </p:nvSpPr>
          <p:spPr>
            <a:xfrm>
              <a:off x="1557509" y="2374121"/>
              <a:ext cx="94882" cy="94731"/>
            </a:xfrm>
            <a:custGeom>
              <a:rect b="b" l="l" r="r" t="t"/>
              <a:pathLst>
                <a:path extrusionOk="0" h="1255" w="1257">
                  <a:moveTo>
                    <a:pt x="1256" y="607"/>
                  </a:moveTo>
                  <a:lnTo>
                    <a:pt x="736" y="607"/>
                  </a:lnTo>
                  <a:lnTo>
                    <a:pt x="1214" y="408"/>
                  </a:lnTo>
                  <a:lnTo>
                    <a:pt x="1198" y="366"/>
                  </a:lnTo>
                  <a:lnTo>
                    <a:pt x="719" y="565"/>
                  </a:lnTo>
                  <a:lnTo>
                    <a:pt x="1087" y="200"/>
                  </a:lnTo>
                  <a:lnTo>
                    <a:pt x="1055" y="167"/>
                  </a:lnTo>
                  <a:lnTo>
                    <a:pt x="689" y="535"/>
                  </a:lnTo>
                  <a:lnTo>
                    <a:pt x="888" y="56"/>
                  </a:lnTo>
                  <a:lnTo>
                    <a:pt x="847" y="40"/>
                  </a:lnTo>
                  <a:lnTo>
                    <a:pt x="648" y="519"/>
                  </a:lnTo>
                  <a:lnTo>
                    <a:pt x="648" y="1"/>
                  </a:lnTo>
                  <a:lnTo>
                    <a:pt x="606" y="1"/>
                  </a:lnTo>
                  <a:lnTo>
                    <a:pt x="606" y="519"/>
                  </a:lnTo>
                  <a:lnTo>
                    <a:pt x="407" y="40"/>
                  </a:lnTo>
                  <a:lnTo>
                    <a:pt x="368" y="56"/>
                  </a:lnTo>
                  <a:lnTo>
                    <a:pt x="564" y="535"/>
                  </a:lnTo>
                  <a:lnTo>
                    <a:pt x="199" y="167"/>
                  </a:lnTo>
                  <a:lnTo>
                    <a:pt x="169" y="200"/>
                  </a:lnTo>
                  <a:lnTo>
                    <a:pt x="534" y="565"/>
                  </a:lnTo>
                  <a:lnTo>
                    <a:pt x="56" y="366"/>
                  </a:lnTo>
                  <a:lnTo>
                    <a:pt x="39" y="408"/>
                  </a:lnTo>
                  <a:lnTo>
                    <a:pt x="518" y="607"/>
                  </a:lnTo>
                  <a:lnTo>
                    <a:pt x="0" y="607"/>
                  </a:lnTo>
                  <a:lnTo>
                    <a:pt x="0" y="648"/>
                  </a:lnTo>
                  <a:lnTo>
                    <a:pt x="518" y="648"/>
                  </a:lnTo>
                  <a:lnTo>
                    <a:pt x="39" y="847"/>
                  </a:lnTo>
                  <a:lnTo>
                    <a:pt x="56" y="886"/>
                  </a:lnTo>
                  <a:lnTo>
                    <a:pt x="534" y="690"/>
                  </a:lnTo>
                  <a:lnTo>
                    <a:pt x="169" y="1055"/>
                  </a:lnTo>
                  <a:lnTo>
                    <a:pt x="199" y="1085"/>
                  </a:lnTo>
                  <a:lnTo>
                    <a:pt x="564" y="720"/>
                  </a:lnTo>
                  <a:lnTo>
                    <a:pt x="368" y="1199"/>
                  </a:lnTo>
                  <a:lnTo>
                    <a:pt x="407" y="1215"/>
                  </a:lnTo>
                  <a:lnTo>
                    <a:pt x="606" y="736"/>
                  </a:lnTo>
                  <a:lnTo>
                    <a:pt x="606" y="1254"/>
                  </a:lnTo>
                  <a:lnTo>
                    <a:pt x="648" y="1254"/>
                  </a:lnTo>
                  <a:lnTo>
                    <a:pt x="648" y="736"/>
                  </a:lnTo>
                  <a:lnTo>
                    <a:pt x="847" y="1215"/>
                  </a:lnTo>
                  <a:lnTo>
                    <a:pt x="888" y="1199"/>
                  </a:lnTo>
                  <a:lnTo>
                    <a:pt x="689" y="720"/>
                  </a:lnTo>
                  <a:lnTo>
                    <a:pt x="1055" y="1085"/>
                  </a:lnTo>
                  <a:lnTo>
                    <a:pt x="1087" y="1055"/>
                  </a:lnTo>
                  <a:lnTo>
                    <a:pt x="719" y="690"/>
                  </a:lnTo>
                  <a:lnTo>
                    <a:pt x="1198" y="886"/>
                  </a:lnTo>
                  <a:lnTo>
                    <a:pt x="1214" y="847"/>
                  </a:lnTo>
                  <a:lnTo>
                    <a:pt x="736" y="648"/>
                  </a:lnTo>
                  <a:lnTo>
                    <a:pt x="1256" y="6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1565510" y="2382198"/>
              <a:ext cx="78653" cy="78577"/>
            </a:xfrm>
            <a:custGeom>
              <a:rect b="b" l="l" r="r" t="t"/>
              <a:pathLst>
                <a:path extrusionOk="0" h="1041" w="1042">
                  <a:moveTo>
                    <a:pt x="1041" y="520"/>
                  </a:moveTo>
                  <a:cubicBezTo>
                    <a:pt x="1041" y="807"/>
                    <a:pt x="810" y="1041"/>
                    <a:pt x="521" y="1041"/>
                  </a:cubicBezTo>
                  <a:cubicBezTo>
                    <a:pt x="234" y="1041"/>
                    <a:pt x="1" y="807"/>
                    <a:pt x="1" y="520"/>
                  </a:cubicBezTo>
                  <a:cubicBezTo>
                    <a:pt x="1" y="231"/>
                    <a:pt x="234" y="0"/>
                    <a:pt x="521" y="0"/>
                  </a:cubicBezTo>
                  <a:cubicBezTo>
                    <a:pt x="810" y="0"/>
                    <a:pt x="1041" y="231"/>
                    <a:pt x="1041" y="5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7"/>
            <p:cNvSpPr/>
            <p:nvPr/>
          </p:nvSpPr>
          <p:spPr>
            <a:xfrm>
              <a:off x="1568680" y="2385293"/>
              <a:ext cx="72312" cy="72388"/>
            </a:xfrm>
            <a:custGeom>
              <a:rect b="b" l="l" r="r" t="t"/>
              <a:pathLst>
                <a:path extrusionOk="0" h="959" w="958">
                  <a:moveTo>
                    <a:pt x="905" y="577"/>
                  </a:moveTo>
                  <a:cubicBezTo>
                    <a:pt x="849" y="812"/>
                    <a:pt x="615" y="958"/>
                    <a:pt x="382" y="905"/>
                  </a:cubicBezTo>
                  <a:cubicBezTo>
                    <a:pt x="146" y="849"/>
                    <a:pt x="0" y="616"/>
                    <a:pt x="53" y="380"/>
                  </a:cubicBezTo>
                  <a:cubicBezTo>
                    <a:pt x="109" y="146"/>
                    <a:pt x="342" y="1"/>
                    <a:pt x="578" y="54"/>
                  </a:cubicBezTo>
                  <a:cubicBezTo>
                    <a:pt x="812" y="109"/>
                    <a:pt x="958" y="343"/>
                    <a:pt x="905" y="577"/>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1606573" y="2396464"/>
              <a:ext cx="23249" cy="23324"/>
            </a:xfrm>
            <a:custGeom>
              <a:rect b="b" l="l" r="r" t="t"/>
              <a:pathLst>
                <a:path extrusionOk="0" h="309" w="308">
                  <a:moveTo>
                    <a:pt x="44" y="308"/>
                  </a:moveTo>
                  <a:lnTo>
                    <a:pt x="0" y="264"/>
                  </a:lnTo>
                  <a:lnTo>
                    <a:pt x="264" y="1"/>
                  </a:lnTo>
                  <a:lnTo>
                    <a:pt x="308" y="4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741654" y="2321057"/>
              <a:ext cx="33439" cy="33439"/>
            </a:xfrm>
            <a:custGeom>
              <a:rect b="b" l="l" r="r" t="t"/>
              <a:pathLst>
                <a:path extrusionOk="0" h="443" w="443">
                  <a:moveTo>
                    <a:pt x="442" y="220"/>
                  </a:moveTo>
                  <a:cubicBezTo>
                    <a:pt x="442" y="343"/>
                    <a:pt x="343" y="442"/>
                    <a:pt x="220" y="442"/>
                  </a:cubicBezTo>
                  <a:cubicBezTo>
                    <a:pt x="100" y="442"/>
                    <a:pt x="0" y="343"/>
                    <a:pt x="0" y="220"/>
                  </a:cubicBezTo>
                  <a:cubicBezTo>
                    <a:pt x="0" y="100"/>
                    <a:pt x="100" y="1"/>
                    <a:pt x="220" y="1"/>
                  </a:cubicBezTo>
                  <a:cubicBezTo>
                    <a:pt x="343" y="1"/>
                    <a:pt x="442" y="100"/>
                    <a:pt x="442" y="2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1751651" y="2323321"/>
              <a:ext cx="28683" cy="28910"/>
            </a:xfrm>
            <a:custGeom>
              <a:rect b="b" l="l" r="r" t="t"/>
              <a:pathLst>
                <a:path extrusionOk="0" h="383" w="380">
                  <a:moveTo>
                    <a:pt x="379" y="193"/>
                  </a:moveTo>
                  <a:cubicBezTo>
                    <a:pt x="379" y="297"/>
                    <a:pt x="294" y="382"/>
                    <a:pt x="190" y="382"/>
                  </a:cubicBezTo>
                  <a:cubicBezTo>
                    <a:pt x="86" y="382"/>
                    <a:pt x="0" y="297"/>
                    <a:pt x="0" y="193"/>
                  </a:cubicBezTo>
                  <a:cubicBezTo>
                    <a:pt x="0" y="86"/>
                    <a:pt x="86" y="1"/>
                    <a:pt x="190" y="1"/>
                  </a:cubicBezTo>
                  <a:cubicBezTo>
                    <a:pt x="294" y="1"/>
                    <a:pt x="379" y="86"/>
                    <a:pt x="379" y="1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572947" y="2335927"/>
              <a:ext cx="89749" cy="89598"/>
            </a:xfrm>
            <a:custGeom>
              <a:rect b="b" l="l" r="r" t="t"/>
              <a:pathLst>
                <a:path extrusionOk="0" h="1187" w="1189">
                  <a:moveTo>
                    <a:pt x="1036" y="317"/>
                  </a:moveTo>
                  <a:cubicBezTo>
                    <a:pt x="1189" y="562"/>
                    <a:pt x="1115" y="884"/>
                    <a:pt x="872" y="1036"/>
                  </a:cubicBezTo>
                  <a:cubicBezTo>
                    <a:pt x="627" y="1187"/>
                    <a:pt x="305" y="1113"/>
                    <a:pt x="153" y="870"/>
                  </a:cubicBezTo>
                  <a:cubicBezTo>
                    <a:pt x="0" y="625"/>
                    <a:pt x="74" y="303"/>
                    <a:pt x="319" y="153"/>
                  </a:cubicBezTo>
                  <a:cubicBezTo>
                    <a:pt x="562" y="0"/>
                    <a:pt x="884" y="74"/>
                    <a:pt x="1036" y="3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586383" y="2349363"/>
              <a:ext cx="62877" cy="62877"/>
            </a:xfrm>
            <a:custGeom>
              <a:rect b="b" l="l" r="r" t="t"/>
              <a:pathLst>
                <a:path extrusionOk="0" h="833" w="833">
                  <a:moveTo>
                    <a:pt x="726" y="222"/>
                  </a:moveTo>
                  <a:cubicBezTo>
                    <a:pt x="833" y="393"/>
                    <a:pt x="782" y="618"/>
                    <a:pt x="611" y="724"/>
                  </a:cubicBezTo>
                  <a:cubicBezTo>
                    <a:pt x="440" y="833"/>
                    <a:pt x="213" y="780"/>
                    <a:pt x="107" y="608"/>
                  </a:cubicBezTo>
                  <a:cubicBezTo>
                    <a:pt x="0" y="437"/>
                    <a:pt x="53" y="213"/>
                    <a:pt x="225" y="107"/>
                  </a:cubicBezTo>
                  <a:cubicBezTo>
                    <a:pt x="396" y="0"/>
                    <a:pt x="620" y="51"/>
                    <a:pt x="726" y="222"/>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1789581" y="2329586"/>
              <a:ext cx="102052" cy="102203"/>
            </a:xfrm>
            <a:custGeom>
              <a:rect b="b" l="l" r="r" t="t"/>
              <a:pathLst>
                <a:path extrusionOk="0" h="1354" w="1352">
                  <a:moveTo>
                    <a:pt x="1351" y="679"/>
                  </a:moveTo>
                  <a:cubicBezTo>
                    <a:pt x="1351" y="1051"/>
                    <a:pt x="1048" y="1354"/>
                    <a:pt x="676" y="1354"/>
                  </a:cubicBezTo>
                  <a:cubicBezTo>
                    <a:pt x="304" y="1354"/>
                    <a:pt x="1" y="1051"/>
                    <a:pt x="1" y="679"/>
                  </a:cubicBezTo>
                  <a:cubicBezTo>
                    <a:pt x="1" y="304"/>
                    <a:pt x="304" y="1"/>
                    <a:pt x="676" y="1"/>
                  </a:cubicBezTo>
                  <a:cubicBezTo>
                    <a:pt x="1048" y="1"/>
                    <a:pt x="1351" y="304"/>
                    <a:pt x="1351" y="6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1804754" y="2344985"/>
              <a:ext cx="71708" cy="71482"/>
            </a:xfrm>
            <a:custGeom>
              <a:rect b="b" l="l" r="r" t="t"/>
              <a:pathLst>
                <a:path extrusionOk="0" h="947" w="950">
                  <a:moveTo>
                    <a:pt x="949" y="475"/>
                  </a:moveTo>
                  <a:cubicBezTo>
                    <a:pt x="949" y="736"/>
                    <a:pt x="736" y="946"/>
                    <a:pt x="475" y="946"/>
                  </a:cubicBezTo>
                  <a:cubicBezTo>
                    <a:pt x="214" y="946"/>
                    <a:pt x="1" y="736"/>
                    <a:pt x="1" y="475"/>
                  </a:cubicBezTo>
                  <a:cubicBezTo>
                    <a:pt x="1" y="213"/>
                    <a:pt x="214" y="0"/>
                    <a:pt x="475" y="0"/>
                  </a:cubicBezTo>
                  <a:cubicBezTo>
                    <a:pt x="736" y="0"/>
                    <a:pt x="949" y="213"/>
                    <a:pt x="949" y="475"/>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1751651" y="2407108"/>
              <a:ext cx="28683" cy="28759"/>
            </a:xfrm>
            <a:custGeom>
              <a:rect b="b" l="l" r="r" t="t"/>
              <a:pathLst>
                <a:path extrusionOk="0" h="381" w="380">
                  <a:moveTo>
                    <a:pt x="379" y="190"/>
                  </a:moveTo>
                  <a:cubicBezTo>
                    <a:pt x="379" y="295"/>
                    <a:pt x="294" y="380"/>
                    <a:pt x="190" y="380"/>
                  </a:cubicBezTo>
                  <a:cubicBezTo>
                    <a:pt x="86" y="380"/>
                    <a:pt x="0" y="295"/>
                    <a:pt x="0" y="190"/>
                  </a:cubicBezTo>
                  <a:cubicBezTo>
                    <a:pt x="0" y="84"/>
                    <a:pt x="86" y="1"/>
                    <a:pt x="190" y="1"/>
                  </a:cubicBezTo>
                  <a:cubicBezTo>
                    <a:pt x="294" y="1"/>
                    <a:pt x="379" y="86"/>
                    <a:pt x="379" y="1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338949" y="2159598"/>
              <a:ext cx="161759" cy="161533"/>
            </a:xfrm>
            <a:custGeom>
              <a:rect b="b" l="l" r="r" t="t"/>
              <a:pathLst>
                <a:path extrusionOk="0" h="2140" w="2143">
                  <a:moveTo>
                    <a:pt x="595" y="0"/>
                  </a:moveTo>
                  <a:lnTo>
                    <a:pt x="2143" y="0"/>
                  </a:lnTo>
                  <a:lnTo>
                    <a:pt x="2143" y="1931"/>
                  </a:lnTo>
                  <a:cubicBezTo>
                    <a:pt x="2143" y="2047"/>
                    <a:pt x="2048" y="2140"/>
                    <a:pt x="1932" y="2140"/>
                  </a:cubicBezTo>
                  <a:lnTo>
                    <a:pt x="1" y="2140"/>
                  </a:lnTo>
                  <a:lnTo>
                    <a:pt x="1" y="592"/>
                  </a:lnTo>
                  <a:cubicBezTo>
                    <a:pt x="1" y="264"/>
                    <a:pt x="267"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420169" y="2240742"/>
              <a:ext cx="80540" cy="80389"/>
            </a:xfrm>
            <a:custGeom>
              <a:rect b="b" l="l" r="r" t="t"/>
              <a:pathLst>
                <a:path extrusionOk="0" h="1065" w="1067">
                  <a:moveTo>
                    <a:pt x="0" y="109"/>
                  </a:moveTo>
                  <a:lnTo>
                    <a:pt x="0" y="1065"/>
                  </a:lnTo>
                  <a:lnTo>
                    <a:pt x="569" y="1065"/>
                  </a:lnTo>
                  <a:cubicBezTo>
                    <a:pt x="845" y="1065"/>
                    <a:pt x="1067" y="842"/>
                    <a:pt x="1067" y="567"/>
                  </a:cubicBezTo>
                  <a:lnTo>
                    <a:pt x="1067" y="1"/>
                  </a:lnTo>
                  <a:lnTo>
                    <a:pt x="111" y="1"/>
                  </a:lnTo>
                  <a:cubicBezTo>
                    <a:pt x="49" y="1"/>
                    <a:pt x="0" y="49"/>
                    <a:pt x="0" y="1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446362" y="2267463"/>
              <a:ext cx="38119" cy="38119"/>
            </a:xfrm>
            <a:custGeom>
              <a:rect b="b" l="l" r="r" t="t"/>
              <a:pathLst>
                <a:path extrusionOk="0" h="505" w="505">
                  <a:moveTo>
                    <a:pt x="474" y="197"/>
                  </a:moveTo>
                  <a:cubicBezTo>
                    <a:pt x="504" y="320"/>
                    <a:pt x="430" y="445"/>
                    <a:pt x="308" y="475"/>
                  </a:cubicBezTo>
                  <a:cubicBezTo>
                    <a:pt x="185" y="505"/>
                    <a:pt x="60" y="431"/>
                    <a:pt x="30" y="308"/>
                  </a:cubicBezTo>
                  <a:cubicBezTo>
                    <a:pt x="0" y="185"/>
                    <a:pt x="74" y="63"/>
                    <a:pt x="197" y="31"/>
                  </a:cubicBezTo>
                  <a:cubicBezTo>
                    <a:pt x="319" y="0"/>
                    <a:pt x="444" y="74"/>
                    <a:pt x="474" y="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450891" y="2281050"/>
              <a:ext cx="29061" cy="11096"/>
            </a:xfrm>
            <a:custGeom>
              <a:rect b="b" l="l" r="r" t="t"/>
              <a:pathLst>
                <a:path extrusionOk="0" h="147" w="385">
                  <a:moveTo>
                    <a:pt x="359" y="63"/>
                  </a:moveTo>
                  <a:lnTo>
                    <a:pt x="42" y="142"/>
                  </a:lnTo>
                  <a:cubicBezTo>
                    <a:pt x="26" y="147"/>
                    <a:pt x="10" y="137"/>
                    <a:pt x="5" y="121"/>
                  </a:cubicBezTo>
                  <a:lnTo>
                    <a:pt x="5" y="121"/>
                  </a:lnTo>
                  <a:cubicBezTo>
                    <a:pt x="0" y="105"/>
                    <a:pt x="10" y="86"/>
                    <a:pt x="26" y="84"/>
                  </a:cubicBezTo>
                  <a:lnTo>
                    <a:pt x="343" y="3"/>
                  </a:lnTo>
                  <a:cubicBezTo>
                    <a:pt x="359" y="1"/>
                    <a:pt x="375" y="10"/>
                    <a:pt x="380" y="26"/>
                  </a:cubicBezTo>
                  <a:lnTo>
                    <a:pt x="380" y="26"/>
                  </a:lnTo>
                  <a:cubicBezTo>
                    <a:pt x="384" y="42"/>
                    <a:pt x="375" y="59"/>
                    <a:pt x="359" y="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1958965" y="2159598"/>
              <a:ext cx="161684" cy="161533"/>
            </a:xfrm>
            <a:custGeom>
              <a:rect b="b" l="l" r="r" t="t"/>
              <a:pathLst>
                <a:path extrusionOk="0" h="2140" w="2142">
                  <a:moveTo>
                    <a:pt x="1548" y="0"/>
                  </a:moveTo>
                  <a:lnTo>
                    <a:pt x="0" y="0"/>
                  </a:lnTo>
                  <a:lnTo>
                    <a:pt x="0" y="1931"/>
                  </a:lnTo>
                  <a:cubicBezTo>
                    <a:pt x="0" y="2047"/>
                    <a:pt x="93" y="2140"/>
                    <a:pt x="208" y="2140"/>
                  </a:cubicBezTo>
                  <a:lnTo>
                    <a:pt x="2140" y="2140"/>
                  </a:lnTo>
                  <a:lnTo>
                    <a:pt x="2140" y="592"/>
                  </a:lnTo>
                  <a:cubicBezTo>
                    <a:pt x="2142" y="264"/>
                    <a:pt x="1876"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7"/>
            <p:cNvSpPr/>
            <p:nvPr/>
          </p:nvSpPr>
          <p:spPr>
            <a:xfrm>
              <a:off x="1958965" y="2240742"/>
              <a:ext cx="80540" cy="80389"/>
            </a:xfrm>
            <a:custGeom>
              <a:rect b="b" l="l" r="r" t="t"/>
              <a:pathLst>
                <a:path extrusionOk="0" h="1065" w="1067">
                  <a:moveTo>
                    <a:pt x="1066" y="109"/>
                  </a:moveTo>
                  <a:lnTo>
                    <a:pt x="1066" y="1065"/>
                  </a:lnTo>
                  <a:lnTo>
                    <a:pt x="498" y="1065"/>
                  </a:lnTo>
                  <a:cubicBezTo>
                    <a:pt x="222" y="1065"/>
                    <a:pt x="0" y="842"/>
                    <a:pt x="0" y="567"/>
                  </a:cubicBezTo>
                  <a:lnTo>
                    <a:pt x="0" y="1"/>
                  </a:lnTo>
                  <a:lnTo>
                    <a:pt x="955" y="1"/>
                  </a:lnTo>
                  <a:cubicBezTo>
                    <a:pt x="1016" y="1"/>
                    <a:pt x="1066" y="49"/>
                    <a:pt x="1066" y="1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1975194" y="2267463"/>
              <a:ext cx="38119" cy="38119"/>
            </a:xfrm>
            <a:custGeom>
              <a:rect b="b" l="l" r="r" t="t"/>
              <a:pathLst>
                <a:path extrusionOk="0" h="505" w="505">
                  <a:moveTo>
                    <a:pt x="30" y="197"/>
                  </a:moveTo>
                  <a:cubicBezTo>
                    <a:pt x="0" y="320"/>
                    <a:pt x="74" y="445"/>
                    <a:pt x="197" y="475"/>
                  </a:cubicBezTo>
                  <a:cubicBezTo>
                    <a:pt x="320" y="505"/>
                    <a:pt x="442" y="431"/>
                    <a:pt x="474" y="308"/>
                  </a:cubicBezTo>
                  <a:cubicBezTo>
                    <a:pt x="505" y="185"/>
                    <a:pt x="431" y="63"/>
                    <a:pt x="308" y="31"/>
                  </a:cubicBezTo>
                  <a:cubicBezTo>
                    <a:pt x="185" y="0"/>
                    <a:pt x="60" y="74"/>
                    <a:pt x="30" y="1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7"/>
            <p:cNvSpPr/>
            <p:nvPr/>
          </p:nvSpPr>
          <p:spPr>
            <a:xfrm>
              <a:off x="1979723" y="2281050"/>
              <a:ext cx="29061" cy="11096"/>
            </a:xfrm>
            <a:custGeom>
              <a:rect b="b" l="l" r="r" t="t"/>
              <a:pathLst>
                <a:path extrusionOk="0" h="147" w="385">
                  <a:moveTo>
                    <a:pt x="26" y="63"/>
                  </a:moveTo>
                  <a:lnTo>
                    <a:pt x="343" y="142"/>
                  </a:lnTo>
                  <a:cubicBezTo>
                    <a:pt x="359" y="147"/>
                    <a:pt x="375" y="137"/>
                    <a:pt x="380" y="121"/>
                  </a:cubicBezTo>
                  <a:lnTo>
                    <a:pt x="380" y="121"/>
                  </a:lnTo>
                  <a:cubicBezTo>
                    <a:pt x="384" y="105"/>
                    <a:pt x="373" y="86"/>
                    <a:pt x="357" y="84"/>
                  </a:cubicBezTo>
                  <a:lnTo>
                    <a:pt x="42" y="3"/>
                  </a:lnTo>
                  <a:cubicBezTo>
                    <a:pt x="26" y="1"/>
                    <a:pt x="7" y="10"/>
                    <a:pt x="5" y="26"/>
                  </a:cubicBezTo>
                  <a:lnTo>
                    <a:pt x="5" y="26"/>
                  </a:lnTo>
                  <a:cubicBezTo>
                    <a:pt x="0" y="42"/>
                    <a:pt x="10" y="59"/>
                    <a:pt x="26" y="6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1958965" y="3687380"/>
              <a:ext cx="161684" cy="161533"/>
            </a:xfrm>
            <a:custGeom>
              <a:rect b="b" l="l" r="r" t="t"/>
              <a:pathLst>
                <a:path extrusionOk="0" h="2140" w="2142">
                  <a:moveTo>
                    <a:pt x="1548" y="2140"/>
                  </a:moveTo>
                  <a:lnTo>
                    <a:pt x="0" y="2140"/>
                  </a:lnTo>
                  <a:lnTo>
                    <a:pt x="0" y="208"/>
                  </a:lnTo>
                  <a:cubicBezTo>
                    <a:pt x="0" y="93"/>
                    <a:pt x="93" y="0"/>
                    <a:pt x="208" y="0"/>
                  </a:cubicBezTo>
                  <a:lnTo>
                    <a:pt x="2140" y="0"/>
                  </a:lnTo>
                  <a:lnTo>
                    <a:pt x="2140" y="1548"/>
                  </a:lnTo>
                  <a:cubicBezTo>
                    <a:pt x="2142" y="1876"/>
                    <a:pt x="1876" y="2140"/>
                    <a:pt x="1548" y="21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1958965" y="3687380"/>
              <a:ext cx="80540" cy="80389"/>
            </a:xfrm>
            <a:custGeom>
              <a:rect b="b" l="l" r="r" t="t"/>
              <a:pathLst>
                <a:path extrusionOk="0" h="1065" w="1067">
                  <a:moveTo>
                    <a:pt x="1066" y="955"/>
                  </a:moveTo>
                  <a:lnTo>
                    <a:pt x="1066" y="0"/>
                  </a:lnTo>
                  <a:lnTo>
                    <a:pt x="498" y="0"/>
                  </a:lnTo>
                  <a:cubicBezTo>
                    <a:pt x="222" y="0"/>
                    <a:pt x="0" y="222"/>
                    <a:pt x="0" y="498"/>
                  </a:cubicBezTo>
                  <a:lnTo>
                    <a:pt x="0" y="1064"/>
                  </a:lnTo>
                  <a:lnTo>
                    <a:pt x="955" y="1064"/>
                  </a:lnTo>
                  <a:cubicBezTo>
                    <a:pt x="1016" y="1064"/>
                    <a:pt x="1066" y="1016"/>
                    <a:pt x="1066" y="9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1975194" y="3702930"/>
              <a:ext cx="38119" cy="38119"/>
            </a:xfrm>
            <a:custGeom>
              <a:rect b="b" l="l" r="r" t="t"/>
              <a:pathLst>
                <a:path extrusionOk="0" h="505" w="505">
                  <a:moveTo>
                    <a:pt x="30" y="308"/>
                  </a:moveTo>
                  <a:cubicBezTo>
                    <a:pt x="0" y="185"/>
                    <a:pt x="74" y="60"/>
                    <a:pt x="197" y="30"/>
                  </a:cubicBezTo>
                  <a:cubicBezTo>
                    <a:pt x="320" y="0"/>
                    <a:pt x="442" y="74"/>
                    <a:pt x="474" y="197"/>
                  </a:cubicBezTo>
                  <a:cubicBezTo>
                    <a:pt x="505" y="319"/>
                    <a:pt x="431" y="442"/>
                    <a:pt x="308" y="474"/>
                  </a:cubicBezTo>
                  <a:cubicBezTo>
                    <a:pt x="185" y="504"/>
                    <a:pt x="60" y="430"/>
                    <a:pt x="30" y="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1979723" y="3716366"/>
              <a:ext cx="29061" cy="11247"/>
            </a:xfrm>
            <a:custGeom>
              <a:rect b="b" l="l" r="r" t="t"/>
              <a:pathLst>
                <a:path extrusionOk="0" h="149" w="385">
                  <a:moveTo>
                    <a:pt x="26" y="83"/>
                  </a:moveTo>
                  <a:lnTo>
                    <a:pt x="343" y="5"/>
                  </a:lnTo>
                  <a:cubicBezTo>
                    <a:pt x="359" y="0"/>
                    <a:pt x="375" y="12"/>
                    <a:pt x="380" y="28"/>
                  </a:cubicBezTo>
                  <a:lnTo>
                    <a:pt x="380" y="28"/>
                  </a:lnTo>
                  <a:cubicBezTo>
                    <a:pt x="384" y="44"/>
                    <a:pt x="373" y="60"/>
                    <a:pt x="357" y="63"/>
                  </a:cubicBezTo>
                  <a:lnTo>
                    <a:pt x="42" y="144"/>
                  </a:lnTo>
                  <a:cubicBezTo>
                    <a:pt x="26" y="148"/>
                    <a:pt x="7" y="137"/>
                    <a:pt x="5" y="120"/>
                  </a:cubicBezTo>
                  <a:lnTo>
                    <a:pt x="5" y="120"/>
                  </a:lnTo>
                  <a:cubicBezTo>
                    <a:pt x="0" y="104"/>
                    <a:pt x="10" y="88"/>
                    <a:pt x="26"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338949" y="3687380"/>
              <a:ext cx="161759" cy="161533"/>
            </a:xfrm>
            <a:custGeom>
              <a:rect b="b" l="l" r="r" t="t"/>
              <a:pathLst>
                <a:path extrusionOk="0" h="2140" w="2143">
                  <a:moveTo>
                    <a:pt x="595" y="2140"/>
                  </a:moveTo>
                  <a:lnTo>
                    <a:pt x="2143" y="2140"/>
                  </a:lnTo>
                  <a:lnTo>
                    <a:pt x="2143" y="208"/>
                  </a:lnTo>
                  <a:cubicBezTo>
                    <a:pt x="2143" y="93"/>
                    <a:pt x="2048" y="0"/>
                    <a:pt x="1932" y="0"/>
                  </a:cubicBezTo>
                  <a:lnTo>
                    <a:pt x="1" y="0"/>
                  </a:lnTo>
                  <a:lnTo>
                    <a:pt x="1" y="1548"/>
                  </a:lnTo>
                  <a:cubicBezTo>
                    <a:pt x="1" y="1876"/>
                    <a:pt x="267" y="2140"/>
                    <a:pt x="595" y="21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420169" y="3687380"/>
              <a:ext cx="80540" cy="80389"/>
            </a:xfrm>
            <a:custGeom>
              <a:rect b="b" l="l" r="r" t="t"/>
              <a:pathLst>
                <a:path extrusionOk="0" h="1065" w="1067">
                  <a:moveTo>
                    <a:pt x="0" y="955"/>
                  </a:moveTo>
                  <a:lnTo>
                    <a:pt x="0" y="0"/>
                  </a:lnTo>
                  <a:lnTo>
                    <a:pt x="569" y="0"/>
                  </a:lnTo>
                  <a:cubicBezTo>
                    <a:pt x="845" y="0"/>
                    <a:pt x="1067" y="222"/>
                    <a:pt x="1067" y="498"/>
                  </a:cubicBezTo>
                  <a:lnTo>
                    <a:pt x="1067" y="1064"/>
                  </a:lnTo>
                  <a:lnTo>
                    <a:pt x="111" y="1064"/>
                  </a:lnTo>
                  <a:cubicBezTo>
                    <a:pt x="49" y="1064"/>
                    <a:pt x="0" y="1016"/>
                    <a:pt x="0" y="9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446362" y="3702930"/>
              <a:ext cx="38119" cy="38119"/>
            </a:xfrm>
            <a:custGeom>
              <a:rect b="b" l="l" r="r" t="t"/>
              <a:pathLst>
                <a:path extrusionOk="0" h="505" w="505">
                  <a:moveTo>
                    <a:pt x="474" y="308"/>
                  </a:moveTo>
                  <a:cubicBezTo>
                    <a:pt x="504" y="185"/>
                    <a:pt x="430" y="60"/>
                    <a:pt x="308" y="30"/>
                  </a:cubicBezTo>
                  <a:cubicBezTo>
                    <a:pt x="185" y="0"/>
                    <a:pt x="60" y="74"/>
                    <a:pt x="30" y="197"/>
                  </a:cubicBezTo>
                  <a:cubicBezTo>
                    <a:pt x="0" y="319"/>
                    <a:pt x="74" y="442"/>
                    <a:pt x="197" y="474"/>
                  </a:cubicBezTo>
                  <a:cubicBezTo>
                    <a:pt x="319" y="504"/>
                    <a:pt x="444" y="430"/>
                    <a:pt x="474" y="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450891" y="3716366"/>
              <a:ext cx="29061" cy="11247"/>
            </a:xfrm>
            <a:custGeom>
              <a:rect b="b" l="l" r="r" t="t"/>
              <a:pathLst>
                <a:path extrusionOk="0" h="149" w="385">
                  <a:moveTo>
                    <a:pt x="359" y="83"/>
                  </a:moveTo>
                  <a:lnTo>
                    <a:pt x="42" y="5"/>
                  </a:lnTo>
                  <a:cubicBezTo>
                    <a:pt x="26" y="0"/>
                    <a:pt x="10" y="12"/>
                    <a:pt x="5" y="28"/>
                  </a:cubicBezTo>
                  <a:lnTo>
                    <a:pt x="5" y="28"/>
                  </a:lnTo>
                  <a:cubicBezTo>
                    <a:pt x="0" y="44"/>
                    <a:pt x="10" y="60"/>
                    <a:pt x="26" y="63"/>
                  </a:cubicBezTo>
                  <a:lnTo>
                    <a:pt x="343" y="144"/>
                  </a:lnTo>
                  <a:cubicBezTo>
                    <a:pt x="359" y="148"/>
                    <a:pt x="375" y="137"/>
                    <a:pt x="380" y="120"/>
                  </a:cubicBezTo>
                  <a:lnTo>
                    <a:pt x="380" y="120"/>
                  </a:lnTo>
                  <a:cubicBezTo>
                    <a:pt x="384" y="104"/>
                    <a:pt x="375" y="88"/>
                    <a:pt x="359"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981762" y="2095814"/>
              <a:ext cx="496071" cy="47252"/>
            </a:xfrm>
            <a:custGeom>
              <a:rect b="b" l="l" r="r" t="t"/>
              <a:pathLst>
                <a:path extrusionOk="0" h="626" w="6572">
                  <a:moveTo>
                    <a:pt x="6544" y="625"/>
                  </a:moveTo>
                  <a:lnTo>
                    <a:pt x="6428" y="611"/>
                  </a:lnTo>
                  <a:cubicBezTo>
                    <a:pt x="3348" y="234"/>
                    <a:pt x="174" y="609"/>
                    <a:pt x="142" y="611"/>
                  </a:cubicBezTo>
                  <a:lnTo>
                    <a:pt x="29" y="625"/>
                  </a:lnTo>
                  <a:lnTo>
                    <a:pt x="1" y="396"/>
                  </a:lnTo>
                  <a:lnTo>
                    <a:pt x="114" y="382"/>
                  </a:lnTo>
                  <a:cubicBezTo>
                    <a:pt x="147" y="378"/>
                    <a:pt x="3345" y="1"/>
                    <a:pt x="6456" y="382"/>
                  </a:cubicBezTo>
                  <a:lnTo>
                    <a:pt x="6572" y="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775090" y="2108420"/>
              <a:ext cx="216408" cy="59933"/>
            </a:xfrm>
            <a:custGeom>
              <a:rect b="b" l="l" r="r" t="t"/>
              <a:pathLst>
                <a:path extrusionOk="0" h="794" w="2867">
                  <a:moveTo>
                    <a:pt x="0" y="0"/>
                  </a:moveTo>
                  <a:lnTo>
                    <a:pt x="2866" y="0"/>
                  </a:lnTo>
                  <a:lnTo>
                    <a:pt x="2866" y="794"/>
                  </a:lnTo>
                  <a:lnTo>
                    <a:pt x="0" y="79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1468024" y="2108420"/>
              <a:ext cx="216559" cy="59933"/>
            </a:xfrm>
            <a:custGeom>
              <a:rect b="b" l="l" r="r" t="t"/>
              <a:pathLst>
                <a:path extrusionOk="0" h="794" w="2869">
                  <a:moveTo>
                    <a:pt x="0" y="0"/>
                  </a:moveTo>
                  <a:lnTo>
                    <a:pt x="2868" y="0"/>
                  </a:lnTo>
                  <a:lnTo>
                    <a:pt x="2868" y="794"/>
                  </a:lnTo>
                  <a:lnTo>
                    <a:pt x="0" y="79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818417" y="2663449"/>
              <a:ext cx="829326" cy="829326"/>
            </a:xfrm>
            <a:custGeom>
              <a:rect b="b" l="l" r="r" t="t"/>
              <a:pathLst>
                <a:path extrusionOk="0" h="10987" w="10987">
                  <a:moveTo>
                    <a:pt x="10986" y="5493"/>
                  </a:moveTo>
                  <a:cubicBezTo>
                    <a:pt x="10986" y="8528"/>
                    <a:pt x="8528" y="10986"/>
                    <a:pt x="5493" y="10986"/>
                  </a:cubicBezTo>
                  <a:cubicBezTo>
                    <a:pt x="2459" y="10986"/>
                    <a:pt x="0" y="8528"/>
                    <a:pt x="0" y="5493"/>
                  </a:cubicBezTo>
                  <a:cubicBezTo>
                    <a:pt x="0" y="2459"/>
                    <a:pt x="2459" y="0"/>
                    <a:pt x="5493" y="0"/>
                  </a:cubicBezTo>
                  <a:cubicBezTo>
                    <a:pt x="8528" y="0"/>
                    <a:pt x="10986" y="2459"/>
                    <a:pt x="10986" y="54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987046" y="2832079"/>
              <a:ext cx="491844" cy="491844"/>
            </a:xfrm>
            <a:custGeom>
              <a:rect b="b" l="l" r="r" t="t"/>
              <a:pathLst>
                <a:path extrusionOk="0" h="6516" w="6516">
                  <a:moveTo>
                    <a:pt x="6516" y="3259"/>
                  </a:moveTo>
                  <a:cubicBezTo>
                    <a:pt x="6516" y="5059"/>
                    <a:pt x="5059" y="6516"/>
                    <a:pt x="3259" y="6516"/>
                  </a:cubicBezTo>
                  <a:cubicBezTo>
                    <a:pt x="1460" y="6516"/>
                    <a:pt x="0" y="5059"/>
                    <a:pt x="0" y="3259"/>
                  </a:cubicBezTo>
                  <a:cubicBezTo>
                    <a:pt x="0" y="1460"/>
                    <a:pt x="1460" y="0"/>
                    <a:pt x="3259" y="0"/>
                  </a:cubicBezTo>
                  <a:cubicBezTo>
                    <a:pt x="5059" y="0"/>
                    <a:pt x="6516" y="1460"/>
                    <a:pt x="6516" y="3259"/>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7"/>
          <p:cNvGrpSpPr/>
          <p:nvPr/>
        </p:nvGrpSpPr>
        <p:grpSpPr>
          <a:xfrm>
            <a:off x="973487" y="1205910"/>
            <a:ext cx="377921" cy="260598"/>
            <a:chOff x="3014874" y="647498"/>
            <a:chExt cx="377921" cy="260598"/>
          </a:xfrm>
        </p:grpSpPr>
        <p:sp>
          <p:nvSpPr>
            <p:cNvPr id="1488" name="Google Shape;1488;p47"/>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7"/>
          <p:cNvGrpSpPr/>
          <p:nvPr/>
        </p:nvGrpSpPr>
        <p:grpSpPr>
          <a:xfrm>
            <a:off x="8553420" y="1887233"/>
            <a:ext cx="370752" cy="254712"/>
            <a:chOff x="2173859" y="965668"/>
            <a:chExt cx="229838" cy="157902"/>
          </a:xfrm>
        </p:grpSpPr>
        <p:sp>
          <p:nvSpPr>
            <p:cNvPr id="1493" name="Google Shape;1493;p47"/>
            <p:cNvSpPr/>
            <p:nvPr/>
          </p:nvSpPr>
          <p:spPr>
            <a:xfrm>
              <a:off x="2173859" y="965668"/>
              <a:ext cx="127958" cy="104821"/>
            </a:xfrm>
            <a:custGeom>
              <a:rect b="b" l="l" r="r" t="t"/>
              <a:pathLst>
                <a:path extrusionOk="0" h="3280" w="4004">
                  <a:moveTo>
                    <a:pt x="3837" y="0"/>
                  </a:moveTo>
                  <a:lnTo>
                    <a:pt x="1656" y="2697"/>
                  </a:lnTo>
                  <a:cubicBezTo>
                    <a:pt x="1578" y="2498"/>
                    <a:pt x="1369" y="2301"/>
                    <a:pt x="1085" y="2190"/>
                  </a:cubicBezTo>
                  <a:cubicBezTo>
                    <a:pt x="938" y="2133"/>
                    <a:pt x="789" y="2105"/>
                    <a:pt x="654" y="2105"/>
                  </a:cubicBezTo>
                  <a:cubicBezTo>
                    <a:pt x="394" y="2105"/>
                    <a:pt x="180" y="2206"/>
                    <a:pt x="109" y="2387"/>
                  </a:cubicBezTo>
                  <a:cubicBezTo>
                    <a:pt x="0" y="2665"/>
                    <a:pt x="262" y="3028"/>
                    <a:pt x="692" y="3194"/>
                  </a:cubicBezTo>
                  <a:cubicBezTo>
                    <a:pt x="839" y="3252"/>
                    <a:pt x="988" y="3280"/>
                    <a:pt x="1123" y="3280"/>
                  </a:cubicBezTo>
                  <a:cubicBezTo>
                    <a:pt x="1333" y="3280"/>
                    <a:pt x="1512" y="3213"/>
                    <a:pt x="1610" y="3092"/>
                  </a:cubicBezTo>
                  <a:lnTo>
                    <a:pt x="1612" y="3092"/>
                  </a:lnTo>
                  <a:lnTo>
                    <a:pt x="4004" y="134"/>
                  </a:lnTo>
                  <a:lnTo>
                    <a:pt x="3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2275772" y="1019676"/>
              <a:ext cx="127926" cy="103894"/>
            </a:xfrm>
            <a:custGeom>
              <a:rect b="b" l="l" r="r" t="t"/>
              <a:pathLst>
                <a:path extrusionOk="0" h="3251" w="4003">
                  <a:moveTo>
                    <a:pt x="3810" y="1"/>
                  </a:moveTo>
                  <a:lnTo>
                    <a:pt x="1657" y="2668"/>
                  </a:lnTo>
                  <a:cubicBezTo>
                    <a:pt x="1578" y="2466"/>
                    <a:pt x="1368" y="2272"/>
                    <a:pt x="1083" y="2161"/>
                  </a:cubicBezTo>
                  <a:cubicBezTo>
                    <a:pt x="935" y="2103"/>
                    <a:pt x="786" y="2075"/>
                    <a:pt x="651" y="2075"/>
                  </a:cubicBezTo>
                  <a:cubicBezTo>
                    <a:pt x="392" y="2075"/>
                    <a:pt x="181" y="2176"/>
                    <a:pt x="109" y="2358"/>
                  </a:cubicBezTo>
                  <a:cubicBezTo>
                    <a:pt x="1" y="2635"/>
                    <a:pt x="262" y="2996"/>
                    <a:pt x="692" y="3165"/>
                  </a:cubicBezTo>
                  <a:cubicBezTo>
                    <a:pt x="839" y="3223"/>
                    <a:pt x="987" y="3250"/>
                    <a:pt x="1122" y="3250"/>
                  </a:cubicBezTo>
                  <a:cubicBezTo>
                    <a:pt x="1332" y="3250"/>
                    <a:pt x="1512" y="3184"/>
                    <a:pt x="1611" y="3063"/>
                  </a:cubicBezTo>
                  <a:lnTo>
                    <a:pt x="4002" y="105"/>
                  </a:lnTo>
                  <a:lnTo>
                    <a:pt x="38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2291143" y="965668"/>
              <a:ext cx="112554" cy="64778"/>
            </a:xfrm>
            <a:custGeom>
              <a:rect b="b" l="l" r="r" t="t"/>
              <a:pathLst>
                <a:path extrusionOk="0" h="2027" w="3522">
                  <a:moveTo>
                    <a:pt x="167" y="0"/>
                  </a:moveTo>
                  <a:lnTo>
                    <a:pt x="1" y="206"/>
                  </a:lnTo>
                  <a:lnTo>
                    <a:pt x="3334" y="2026"/>
                  </a:lnTo>
                  <a:lnTo>
                    <a:pt x="3521" y="1795"/>
                  </a:lnTo>
                  <a:lnTo>
                    <a:pt x="1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2280949" y="978291"/>
              <a:ext cx="112522" cy="64778"/>
            </a:xfrm>
            <a:custGeom>
              <a:rect b="b" l="l" r="r" t="t"/>
              <a:pathLst>
                <a:path extrusionOk="0" h="2027" w="3521">
                  <a:moveTo>
                    <a:pt x="167" y="1"/>
                  </a:moveTo>
                  <a:lnTo>
                    <a:pt x="1" y="206"/>
                  </a:lnTo>
                  <a:lnTo>
                    <a:pt x="3334" y="2027"/>
                  </a:lnTo>
                  <a:lnTo>
                    <a:pt x="3521" y="1795"/>
                  </a:lnTo>
                  <a:lnTo>
                    <a:pt x="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47"/>
          <p:cNvGrpSpPr/>
          <p:nvPr/>
        </p:nvGrpSpPr>
        <p:grpSpPr>
          <a:xfrm>
            <a:off x="415163" y="2141939"/>
            <a:ext cx="175324" cy="348340"/>
            <a:chOff x="4088863" y="2232839"/>
            <a:chExt cx="175324" cy="348340"/>
          </a:xfrm>
        </p:grpSpPr>
        <p:sp>
          <p:nvSpPr>
            <p:cNvPr id="1498" name="Google Shape;1498;p47"/>
            <p:cNvSpPr/>
            <p:nvPr/>
          </p:nvSpPr>
          <p:spPr>
            <a:xfrm>
              <a:off x="4088863" y="2232839"/>
              <a:ext cx="123308" cy="348340"/>
            </a:xfrm>
            <a:custGeom>
              <a:rect b="b" l="l" r="r" t="t"/>
              <a:pathLst>
                <a:path extrusionOk="0" h="6757" w="2392">
                  <a:moveTo>
                    <a:pt x="379" y="1"/>
                  </a:moveTo>
                  <a:lnTo>
                    <a:pt x="88" y="105"/>
                  </a:lnTo>
                  <a:lnTo>
                    <a:pt x="1806" y="4837"/>
                  </a:lnTo>
                  <a:cubicBezTo>
                    <a:pt x="1759" y="4829"/>
                    <a:pt x="1709" y="4825"/>
                    <a:pt x="1657" y="4825"/>
                  </a:cubicBezTo>
                  <a:cubicBezTo>
                    <a:pt x="1376" y="4825"/>
                    <a:pt x="1044" y="4941"/>
                    <a:pt x="747" y="5170"/>
                  </a:cubicBezTo>
                  <a:cubicBezTo>
                    <a:pt x="217" y="5579"/>
                    <a:pt x="0" y="6188"/>
                    <a:pt x="264" y="6530"/>
                  </a:cubicBezTo>
                  <a:cubicBezTo>
                    <a:pt x="380" y="6682"/>
                    <a:pt x="572" y="6757"/>
                    <a:pt x="795" y="6757"/>
                  </a:cubicBezTo>
                  <a:cubicBezTo>
                    <a:pt x="1076" y="6757"/>
                    <a:pt x="1407" y="6639"/>
                    <a:pt x="1702" y="6412"/>
                  </a:cubicBezTo>
                  <a:cubicBezTo>
                    <a:pt x="2167" y="6054"/>
                    <a:pt x="2392" y="5542"/>
                    <a:pt x="2264" y="5191"/>
                  </a:cubicBezTo>
                  <a:lnTo>
                    <a:pt x="2267" y="5191"/>
                  </a:lnTo>
                  <a:lnTo>
                    <a:pt x="3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4108401" y="2232839"/>
              <a:ext cx="122380" cy="85680"/>
            </a:xfrm>
            <a:custGeom>
              <a:rect b="b" l="l" r="r" t="t"/>
              <a:pathLst>
                <a:path extrusionOk="0" h="1662" w="2374">
                  <a:moveTo>
                    <a:pt x="0" y="1"/>
                  </a:moveTo>
                  <a:lnTo>
                    <a:pt x="135" y="373"/>
                  </a:lnTo>
                  <a:cubicBezTo>
                    <a:pt x="310" y="853"/>
                    <a:pt x="1967" y="626"/>
                    <a:pt x="2355" y="1609"/>
                  </a:cubicBezTo>
                  <a:lnTo>
                    <a:pt x="2355" y="1609"/>
                  </a:lnTo>
                  <a:lnTo>
                    <a:pt x="2237" y="1287"/>
                  </a:lnTo>
                  <a:cubicBezTo>
                    <a:pt x="1888" y="246"/>
                    <a:pt x="178" y="489"/>
                    <a:pt x="0" y="1"/>
                  </a:cubicBezTo>
                  <a:close/>
                  <a:moveTo>
                    <a:pt x="2355" y="1609"/>
                  </a:moveTo>
                  <a:lnTo>
                    <a:pt x="2373" y="1661"/>
                  </a:lnTo>
                  <a:cubicBezTo>
                    <a:pt x="2368" y="1644"/>
                    <a:pt x="2361" y="1626"/>
                    <a:pt x="2355"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4124383" y="2276968"/>
              <a:ext cx="122380" cy="85680"/>
            </a:xfrm>
            <a:custGeom>
              <a:rect b="b" l="l" r="r" t="t"/>
              <a:pathLst>
                <a:path extrusionOk="0" h="1662" w="2374">
                  <a:moveTo>
                    <a:pt x="0" y="0"/>
                  </a:moveTo>
                  <a:cubicBezTo>
                    <a:pt x="0" y="1"/>
                    <a:pt x="0" y="1"/>
                    <a:pt x="1" y="1"/>
                  </a:cubicBezTo>
                  <a:lnTo>
                    <a:pt x="1" y="1"/>
                  </a:lnTo>
                  <a:lnTo>
                    <a:pt x="0" y="0"/>
                  </a:lnTo>
                  <a:close/>
                  <a:moveTo>
                    <a:pt x="1" y="1"/>
                  </a:moveTo>
                  <a:lnTo>
                    <a:pt x="137" y="373"/>
                  </a:lnTo>
                  <a:cubicBezTo>
                    <a:pt x="312" y="853"/>
                    <a:pt x="1967" y="626"/>
                    <a:pt x="2354" y="1609"/>
                  </a:cubicBezTo>
                  <a:lnTo>
                    <a:pt x="2354" y="1609"/>
                  </a:lnTo>
                  <a:lnTo>
                    <a:pt x="2237" y="1286"/>
                  </a:lnTo>
                  <a:cubicBezTo>
                    <a:pt x="1890" y="246"/>
                    <a:pt x="180" y="488"/>
                    <a:pt x="1" y="1"/>
                  </a:cubicBezTo>
                  <a:close/>
                  <a:moveTo>
                    <a:pt x="2354" y="1609"/>
                  </a:moveTo>
                  <a:lnTo>
                    <a:pt x="2373" y="1661"/>
                  </a:lnTo>
                  <a:cubicBezTo>
                    <a:pt x="2367" y="1643"/>
                    <a:pt x="2361" y="1626"/>
                    <a:pt x="2354" y="160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4141910" y="2324912"/>
              <a:ext cx="122277" cy="85629"/>
            </a:xfrm>
            <a:custGeom>
              <a:rect b="b" l="l" r="r" t="t"/>
              <a:pathLst>
                <a:path extrusionOk="0" h="1661" w="2372">
                  <a:moveTo>
                    <a:pt x="0" y="0"/>
                  </a:moveTo>
                  <a:lnTo>
                    <a:pt x="0" y="0"/>
                  </a:lnTo>
                  <a:cubicBezTo>
                    <a:pt x="0" y="0"/>
                    <a:pt x="0" y="1"/>
                    <a:pt x="1" y="1"/>
                  </a:cubicBezTo>
                  <a:lnTo>
                    <a:pt x="1" y="1"/>
                  </a:lnTo>
                  <a:lnTo>
                    <a:pt x="0" y="0"/>
                  </a:lnTo>
                  <a:close/>
                  <a:moveTo>
                    <a:pt x="1" y="1"/>
                  </a:moveTo>
                  <a:lnTo>
                    <a:pt x="134" y="373"/>
                  </a:lnTo>
                  <a:cubicBezTo>
                    <a:pt x="310" y="855"/>
                    <a:pt x="1970" y="625"/>
                    <a:pt x="2353" y="1612"/>
                  </a:cubicBezTo>
                  <a:lnTo>
                    <a:pt x="2353" y="1612"/>
                  </a:lnTo>
                  <a:lnTo>
                    <a:pt x="2237" y="1289"/>
                  </a:lnTo>
                  <a:cubicBezTo>
                    <a:pt x="1888" y="246"/>
                    <a:pt x="178" y="490"/>
                    <a:pt x="1" y="1"/>
                  </a:cubicBezTo>
                  <a:close/>
                  <a:moveTo>
                    <a:pt x="2353" y="1612"/>
                  </a:moveTo>
                  <a:lnTo>
                    <a:pt x="2371" y="1661"/>
                  </a:lnTo>
                  <a:cubicBezTo>
                    <a:pt x="2365" y="1644"/>
                    <a:pt x="2360" y="1628"/>
                    <a:pt x="2353" y="16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47"/>
          <p:cNvGrpSpPr/>
          <p:nvPr/>
        </p:nvGrpSpPr>
        <p:grpSpPr>
          <a:xfrm>
            <a:off x="1408976" y="2051500"/>
            <a:ext cx="347048" cy="257002"/>
            <a:chOff x="8593776" y="2443250"/>
            <a:chExt cx="347048" cy="257002"/>
          </a:xfrm>
        </p:grpSpPr>
        <p:sp>
          <p:nvSpPr>
            <p:cNvPr id="1503" name="Google Shape;1503;p47"/>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47"/>
          <p:cNvGrpSpPr/>
          <p:nvPr/>
        </p:nvGrpSpPr>
        <p:grpSpPr>
          <a:xfrm>
            <a:off x="7936351" y="1147450"/>
            <a:ext cx="347048" cy="319052"/>
            <a:chOff x="7936351" y="1147450"/>
            <a:chExt cx="347048" cy="319052"/>
          </a:xfrm>
        </p:grpSpPr>
        <p:sp>
          <p:nvSpPr>
            <p:cNvPr id="1507" name="Google Shape;1507;p47"/>
            <p:cNvSpPr/>
            <p:nvPr/>
          </p:nvSpPr>
          <p:spPr>
            <a:xfrm rot="10800000">
              <a:off x="8146006" y="139221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rot="10800000">
              <a:off x="7936351" y="1189981"/>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rot="10800000">
              <a:off x="8233601" y="1147450"/>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515" name="Google Shape;1515;p48"/>
          <p:cNvGrpSpPr/>
          <p:nvPr/>
        </p:nvGrpSpPr>
        <p:grpSpPr>
          <a:xfrm>
            <a:off x="2736619" y="2835760"/>
            <a:ext cx="446263" cy="348611"/>
            <a:chOff x="2736619" y="2654710"/>
            <a:chExt cx="446263" cy="348611"/>
          </a:xfrm>
        </p:grpSpPr>
        <p:sp>
          <p:nvSpPr>
            <p:cNvPr id="1516" name="Google Shape;1516;p48"/>
            <p:cNvSpPr/>
            <p:nvPr/>
          </p:nvSpPr>
          <p:spPr>
            <a:xfrm>
              <a:off x="2946694" y="2785428"/>
              <a:ext cx="26113" cy="78431"/>
            </a:xfrm>
            <a:custGeom>
              <a:rect b="b" l="l" r="r" t="t"/>
              <a:pathLst>
                <a:path extrusionOk="0" h="2538" w="845">
                  <a:moveTo>
                    <a:pt x="1" y="1"/>
                  </a:moveTo>
                  <a:lnTo>
                    <a:pt x="1" y="2538"/>
                  </a:lnTo>
                  <a:lnTo>
                    <a:pt x="845" y="2538"/>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8"/>
            <p:cNvSpPr/>
            <p:nvPr/>
          </p:nvSpPr>
          <p:spPr>
            <a:xfrm>
              <a:off x="2842058" y="2785428"/>
              <a:ext cx="26267" cy="78431"/>
            </a:xfrm>
            <a:custGeom>
              <a:rect b="b" l="l" r="r" t="t"/>
              <a:pathLst>
                <a:path extrusionOk="0" h="2538" w="850">
                  <a:moveTo>
                    <a:pt x="1" y="1"/>
                  </a:moveTo>
                  <a:lnTo>
                    <a:pt x="1" y="2538"/>
                  </a:lnTo>
                  <a:lnTo>
                    <a:pt x="850" y="2538"/>
                  </a:lnTo>
                  <a:lnTo>
                    <a:pt x="850"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
            <p:cNvSpPr/>
            <p:nvPr/>
          </p:nvSpPr>
          <p:spPr>
            <a:xfrm>
              <a:off x="2868294" y="2785428"/>
              <a:ext cx="78431" cy="217894"/>
            </a:xfrm>
            <a:custGeom>
              <a:rect b="b" l="l" r="r" t="t"/>
              <a:pathLst>
                <a:path extrusionOk="0" h="7051" w="2538">
                  <a:moveTo>
                    <a:pt x="845" y="1"/>
                  </a:moveTo>
                  <a:lnTo>
                    <a:pt x="845" y="2960"/>
                  </a:lnTo>
                  <a:cubicBezTo>
                    <a:pt x="845" y="3193"/>
                    <a:pt x="656" y="3386"/>
                    <a:pt x="423" y="3386"/>
                  </a:cubicBezTo>
                  <a:lnTo>
                    <a:pt x="1" y="3386"/>
                  </a:lnTo>
                  <a:lnTo>
                    <a:pt x="1" y="7050"/>
                  </a:lnTo>
                  <a:lnTo>
                    <a:pt x="2538" y="7050"/>
                  </a:lnTo>
                  <a:lnTo>
                    <a:pt x="2538" y="3386"/>
                  </a:lnTo>
                  <a:lnTo>
                    <a:pt x="2115" y="3386"/>
                  </a:lnTo>
                  <a:cubicBezTo>
                    <a:pt x="1882" y="3386"/>
                    <a:pt x="1693" y="3198"/>
                    <a:pt x="1693" y="2960"/>
                  </a:cubicBezTo>
                  <a:lnTo>
                    <a:pt x="169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8"/>
            <p:cNvSpPr/>
            <p:nvPr/>
          </p:nvSpPr>
          <p:spPr>
            <a:xfrm>
              <a:off x="2736619" y="2654710"/>
              <a:ext cx="446263" cy="104667"/>
            </a:xfrm>
            <a:custGeom>
              <a:rect b="b" l="l" r="r" t="t"/>
              <a:pathLst>
                <a:path extrusionOk="0" h="3387" w="14441">
                  <a:moveTo>
                    <a:pt x="12326" y="1267"/>
                  </a:moveTo>
                  <a:cubicBezTo>
                    <a:pt x="12559" y="1267"/>
                    <a:pt x="12748" y="1460"/>
                    <a:pt x="12748" y="1694"/>
                  </a:cubicBezTo>
                  <a:cubicBezTo>
                    <a:pt x="12748" y="1927"/>
                    <a:pt x="12559" y="2116"/>
                    <a:pt x="12326" y="2116"/>
                  </a:cubicBezTo>
                  <a:lnTo>
                    <a:pt x="2115" y="2116"/>
                  </a:lnTo>
                  <a:cubicBezTo>
                    <a:pt x="1882" y="2116"/>
                    <a:pt x="1693" y="1927"/>
                    <a:pt x="1693" y="1694"/>
                  </a:cubicBezTo>
                  <a:cubicBezTo>
                    <a:pt x="1693" y="1460"/>
                    <a:pt x="1882" y="1267"/>
                    <a:pt x="2115" y="1267"/>
                  </a:cubicBezTo>
                  <a:close/>
                  <a:moveTo>
                    <a:pt x="427" y="1"/>
                  </a:moveTo>
                  <a:cubicBezTo>
                    <a:pt x="193" y="1"/>
                    <a:pt x="0" y="189"/>
                    <a:pt x="0" y="423"/>
                  </a:cubicBezTo>
                  <a:lnTo>
                    <a:pt x="0" y="3386"/>
                  </a:lnTo>
                  <a:lnTo>
                    <a:pt x="14441" y="3386"/>
                  </a:lnTo>
                  <a:lnTo>
                    <a:pt x="14441" y="423"/>
                  </a:lnTo>
                  <a:cubicBezTo>
                    <a:pt x="14441" y="189"/>
                    <a:pt x="14252" y="1"/>
                    <a:pt x="1401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8"/>
            <p:cNvSpPr/>
            <p:nvPr/>
          </p:nvSpPr>
          <p:spPr>
            <a:xfrm>
              <a:off x="2736619" y="2785428"/>
              <a:ext cx="105470" cy="217894"/>
            </a:xfrm>
            <a:custGeom>
              <a:rect b="b" l="l" r="r" t="t"/>
              <a:pathLst>
                <a:path extrusionOk="0" h="7051" w="3413">
                  <a:moveTo>
                    <a:pt x="0" y="1"/>
                  </a:moveTo>
                  <a:lnTo>
                    <a:pt x="0" y="6628"/>
                  </a:lnTo>
                  <a:cubicBezTo>
                    <a:pt x="0" y="6862"/>
                    <a:pt x="189" y="7050"/>
                    <a:pt x="427" y="7050"/>
                  </a:cubicBezTo>
                  <a:lnTo>
                    <a:pt x="3413" y="7050"/>
                  </a:lnTo>
                  <a:lnTo>
                    <a:pt x="3413" y="3386"/>
                  </a:lnTo>
                  <a:lnTo>
                    <a:pt x="2991" y="3386"/>
                  </a:lnTo>
                  <a:cubicBezTo>
                    <a:pt x="2757" y="3386"/>
                    <a:pt x="2569" y="3198"/>
                    <a:pt x="2569" y="2960"/>
                  </a:cubicBezTo>
                  <a:lnTo>
                    <a:pt x="256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8"/>
            <p:cNvSpPr/>
            <p:nvPr/>
          </p:nvSpPr>
          <p:spPr>
            <a:xfrm>
              <a:off x="3077411" y="2785428"/>
              <a:ext cx="105470" cy="217894"/>
            </a:xfrm>
            <a:custGeom>
              <a:rect b="b" l="l" r="r" t="t"/>
              <a:pathLst>
                <a:path extrusionOk="0" h="7051" w="3413">
                  <a:moveTo>
                    <a:pt x="849" y="1"/>
                  </a:moveTo>
                  <a:lnTo>
                    <a:pt x="849" y="2960"/>
                  </a:lnTo>
                  <a:lnTo>
                    <a:pt x="844" y="2960"/>
                  </a:lnTo>
                  <a:cubicBezTo>
                    <a:pt x="844" y="3193"/>
                    <a:pt x="656" y="3386"/>
                    <a:pt x="422" y="3386"/>
                  </a:cubicBezTo>
                  <a:lnTo>
                    <a:pt x="0" y="3386"/>
                  </a:lnTo>
                  <a:lnTo>
                    <a:pt x="0" y="7050"/>
                  </a:lnTo>
                  <a:lnTo>
                    <a:pt x="2991" y="7050"/>
                  </a:lnTo>
                  <a:cubicBezTo>
                    <a:pt x="3224" y="7050"/>
                    <a:pt x="3413" y="6862"/>
                    <a:pt x="3413" y="6628"/>
                  </a:cubicBezTo>
                  <a:lnTo>
                    <a:pt x="341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8"/>
            <p:cNvSpPr/>
            <p:nvPr/>
          </p:nvSpPr>
          <p:spPr>
            <a:xfrm>
              <a:off x="3051330" y="2785428"/>
              <a:ext cx="26113" cy="78431"/>
            </a:xfrm>
            <a:custGeom>
              <a:rect b="b" l="l" r="r" t="t"/>
              <a:pathLst>
                <a:path extrusionOk="0" h="2538" w="845">
                  <a:moveTo>
                    <a:pt x="0" y="1"/>
                  </a:moveTo>
                  <a:lnTo>
                    <a:pt x="0" y="2538"/>
                  </a:lnTo>
                  <a:lnTo>
                    <a:pt x="844" y="2538"/>
                  </a:lnTo>
                  <a:lnTo>
                    <a:pt x="84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8"/>
            <p:cNvSpPr/>
            <p:nvPr/>
          </p:nvSpPr>
          <p:spPr>
            <a:xfrm>
              <a:off x="2972776" y="2785428"/>
              <a:ext cx="78585" cy="217894"/>
            </a:xfrm>
            <a:custGeom>
              <a:rect b="b" l="l" r="r" t="t"/>
              <a:pathLst>
                <a:path extrusionOk="0" h="7051" w="2543">
                  <a:moveTo>
                    <a:pt x="849" y="1"/>
                  </a:moveTo>
                  <a:lnTo>
                    <a:pt x="849" y="2960"/>
                  </a:lnTo>
                  <a:cubicBezTo>
                    <a:pt x="849" y="3193"/>
                    <a:pt x="661" y="3386"/>
                    <a:pt x="427" y="3386"/>
                  </a:cubicBezTo>
                  <a:lnTo>
                    <a:pt x="1" y="3386"/>
                  </a:lnTo>
                  <a:lnTo>
                    <a:pt x="1" y="7050"/>
                  </a:lnTo>
                  <a:lnTo>
                    <a:pt x="2542" y="7050"/>
                  </a:lnTo>
                  <a:lnTo>
                    <a:pt x="2542" y="3386"/>
                  </a:lnTo>
                  <a:lnTo>
                    <a:pt x="2116" y="3386"/>
                  </a:lnTo>
                  <a:cubicBezTo>
                    <a:pt x="1882" y="3386"/>
                    <a:pt x="1693" y="3198"/>
                    <a:pt x="1693" y="2960"/>
                  </a:cubicBezTo>
                  <a:lnTo>
                    <a:pt x="169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48"/>
          <p:cNvGrpSpPr/>
          <p:nvPr/>
        </p:nvGrpSpPr>
        <p:grpSpPr>
          <a:xfrm>
            <a:off x="2060441" y="2786965"/>
            <a:ext cx="448921" cy="446232"/>
            <a:chOff x="2060441" y="2605915"/>
            <a:chExt cx="448921" cy="446232"/>
          </a:xfrm>
        </p:grpSpPr>
        <p:sp>
          <p:nvSpPr>
            <p:cNvPr id="1525" name="Google Shape;1525;p48"/>
            <p:cNvSpPr/>
            <p:nvPr/>
          </p:nvSpPr>
          <p:spPr>
            <a:xfrm>
              <a:off x="2338811" y="2739507"/>
              <a:ext cx="36928" cy="37083"/>
            </a:xfrm>
            <a:custGeom>
              <a:rect b="b" l="l" r="r" t="t"/>
              <a:pathLst>
                <a:path extrusionOk="0" h="1200" w="1195">
                  <a:moveTo>
                    <a:pt x="597" y="0"/>
                  </a:moveTo>
                  <a:lnTo>
                    <a:pt x="0" y="598"/>
                  </a:lnTo>
                  <a:lnTo>
                    <a:pt x="597" y="1199"/>
                  </a:lnTo>
                  <a:lnTo>
                    <a:pt x="1194" y="598"/>
                  </a:lnTo>
                  <a:lnTo>
                    <a:pt x="59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a:off x="2375708" y="2702609"/>
              <a:ext cx="37083" cy="36928"/>
            </a:xfrm>
            <a:custGeom>
              <a:rect b="b" l="l" r="r" t="t"/>
              <a:pathLst>
                <a:path extrusionOk="0" h="1195" w="1200">
                  <a:moveTo>
                    <a:pt x="602" y="0"/>
                  </a:moveTo>
                  <a:lnTo>
                    <a:pt x="0" y="597"/>
                  </a:lnTo>
                  <a:lnTo>
                    <a:pt x="602" y="1194"/>
                  </a:lnTo>
                  <a:lnTo>
                    <a:pt x="1199" y="597"/>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8"/>
            <p:cNvSpPr/>
            <p:nvPr/>
          </p:nvSpPr>
          <p:spPr>
            <a:xfrm>
              <a:off x="2301759" y="2776559"/>
              <a:ext cx="37083" cy="36928"/>
            </a:xfrm>
            <a:custGeom>
              <a:rect b="b" l="l" r="r" t="t"/>
              <a:pathLst>
                <a:path extrusionOk="0" h="1195" w="1200">
                  <a:moveTo>
                    <a:pt x="602" y="0"/>
                  </a:moveTo>
                  <a:lnTo>
                    <a:pt x="0" y="597"/>
                  </a:lnTo>
                  <a:lnTo>
                    <a:pt x="602" y="1195"/>
                  </a:lnTo>
                  <a:lnTo>
                    <a:pt x="1199" y="597"/>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8"/>
            <p:cNvSpPr/>
            <p:nvPr/>
          </p:nvSpPr>
          <p:spPr>
            <a:xfrm>
              <a:off x="2060441" y="2731997"/>
              <a:ext cx="327381" cy="320150"/>
            </a:xfrm>
            <a:custGeom>
              <a:rect b="b" l="l" r="r" t="t"/>
              <a:pathLst>
                <a:path extrusionOk="0" h="10360" w="10594">
                  <a:moveTo>
                    <a:pt x="3009" y="6022"/>
                  </a:moveTo>
                  <a:cubicBezTo>
                    <a:pt x="3117" y="6022"/>
                    <a:pt x="3225" y="6063"/>
                    <a:pt x="3306" y="6143"/>
                  </a:cubicBezTo>
                  <a:lnTo>
                    <a:pt x="4302" y="7140"/>
                  </a:lnTo>
                  <a:cubicBezTo>
                    <a:pt x="4468" y="7306"/>
                    <a:pt x="4468" y="7576"/>
                    <a:pt x="4302" y="7742"/>
                  </a:cubicBezTo>
                  <a:cubicBezTo>
                    <a:pt x="4222" y="7823"/>
                    <a:pt x="4114" y="7863"/>
                    <a:pt x="4006" y="7863"/>
                  </a:cubicBezTo>
                  <a:cubicBezTo>
                    <a:pt x="3898" y="7863"/>
                    <a:pt x="3786" y="7823"/>
                    <a:pt x="3705" y="7742"/>
                  </a:cubicBezTo>
                  <a:lnTo>
                    <a:pt x="2708" y="6745"/>
                  </a:lnTo>
                  <a:cubicBezTo>
                    <a:pt x="2542" y="6579"/>
                    <a:pt x="2542" y="6310"/>
                    <a:pt x="2708" y="6143"/>
                  </a:cubicBezTo>
                  <a:cubicBezTo>
                    <a:pt x="2791" y="6063"/>
                    <a:pt x="2900" y="6022"/>
                    <a:pt x="3009" y="6022"/>
                  </a:cubicBezTo>
                  <a:close/>
                  <a:moveTo>
                    <a:pt x="6417" y="1"/>
                  </a:moveTo>
                  <a:cubicBezTo>
                    <a:pt x="5851" y="1"/>
                    <a:pt x="5317" y="243"/>
                    <a:pt x="4832" y="728"/>
                  </a:cubicBezTo>
                  <a:cubicBezTo>
                    <a:pt x="4518" y="1047"/>
                    <a:pt x="4289" y="1411"/>
                    <a:pt x="4105" y="1703"/>
                  </a:cubicBezTo>
                  <a:cubicBezTo>
                    <a:pt x="3984" y="1896"/>
                    <a:pt x="3871" y="2080"/>
                    <a:pt x="3777" y="2174"/>
                  </a:cubicBezTo>
                  <a:cubicBezTo>
                    <a:pt x="3481" y="2466"/>
                    <a:pt x="3175" y="2556"/>
                    <a:pt x="2785" y="2668"/>
                  </a:cubicBezTo>
                  <a:cubicBezTo>
                    <a:pt x="2313" y="2807"/>
                    <a:pt x="1725" y="2978"/>
                    <a:pt x="1114" y="3589"/>
                  </a:cubicBezTo>
                  <a:cubicBezTo>
                    <a:pt x="347" y="4356"/>
                    <a:pt x="1" y="5304"/>
                    <a:pt x="109" y="6323"/>
                  </a:cubicBezTo>
                  <a:cubicBezTo>
                    <a:pt x="207" y="7248"/>
                    <a:pt x="692" y="8191"/>
                    <a:pt x="1474" y="8972"/>
                  </a:cubicBezTo>
                  <a:cubicBezTo>
                    <a:pt x="2367" y="9866"/>
                    <a:pt x="3436" y="10360"/>
                    <a:pt x="4477" y="10360"/>
                  </a:cubicBezTo>
                  <a:cubicBezTo>
                    <a:pt x="5362" y="10360"/>
                    <a:pt x="6188" y="10001"/>
                    <a:pt x="6857" y="9331"/>
                  </a:cubicBezTo>
                  <a:cubicBezTo>
                    <a:pt x="7468" y="8721"/>
                    <a:pt x="7639" y="8133"/>
                    <a:pt x="7778" y="7661"/>
                  </a:cubicBezTo>
                  <a:cubicBezTo>
                    <a:pt x="7890" y="7271"/>
                    <a:pt x="7980" y="6965"/>
                    <a:pt x="8272" y="6669"/>
                  </a:cubicBezTo>
                  <a:cubicBezTo>
                    <a:pt x="8366" y="6575"/>
                    <a:pt x="8550" y="6462"/>
                    <a:pt x="8743" y="6341"/>
                  </a:cubicBezTo>
                  <a:cubicBezTo>
                    <a:pt x="9035" y="6157"/>
                    <a:pt x="9399" y="5932"/>
                    <a:pt x="9718" y="5614"/>
                  </a:cubicBezTo>
                  <a:cubicBezTo>
                    <a:pt x="10378" y="4954"/>
                    <a:pt x="10593" y="4208"/>
                    <a:pt x="10355" y="3409"/>
                  </a:cubicBezTo>
                  <a:cubicBezTo>
                    <a:pt x="10261" y="3086"/>
                    <a:pt x="10090" y="2758"/>
                    <a:pt x="9839" y="2408"/>
                  </a:cubicBezTo>
                  <a:lnTo>
                    <a:pt x="8712" y="3535"/>
                  </a:lnTo>
                  <a:cubicBezTo>
                    <a:pt x="8712" y="3535"/>
                    <a:pt x="7746" y="4500"/>
                    <a:pt x="7109" y="5133"/>
                  </a:cubicBezTo>
                  <a:cubicBezTo>
                    <a:pt x="6974" y="5834"/>
                    <a:pt x="6354" y="6368"/>
                    <a:pt x="5609" y="6368"/>
                  </a:cubicBezTo>
                  <a:cubicBezTo>
                    <a:pt x="4765" y="6368"/>
                    <a:pt x="4082" y="5681"/>
                    <a:pt x="4082" y="4837"/>
                  </a:cubicBezTo>
                  <a:cubicBezTo>
                    <a:pt x="4082" y="4096"/>
                    <a:pt x="4612" y="3476"/>
                    <a:pt x="5317" y="3337"/>
                  </a:cubicBezTo>
                  <a:lnTo>
                    <a:pt x="8043" y="612"/>
                  </a:lnTo>
                  <a:cubicBezTo>
                    <a:pt x="7553" y="261"/>
                    <a:pt x="7005" y="1"/>
                    <a:pt x="641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8"/>
            <p:cNvSpPr/>
            <p:nvPr/>
          </p:nvSpPr>
          <p:spPr>
            <a:xfrm>
              <a:off x="2256641" y="2813456"/>
              <a:ext cx="45272" cy="45118"/>
            </a:xfrm>
            <a:custGeom>
              <a:rect b="b" l="l" r="r" t="t"/>
              <a:pathLst>
                <a:path extrusionOk="0" h="1460" w="1465">
                  <a:moveTo>
                    <a:pt x="867" y="1"/>
                  </a:moveTo>
                  <a:lnTo>
                    <a:pt x="1" y="863"/>
                  </a:lnTo>
                  <a:cubicBezTo>
                    <a:pt x="252" y="1002"/>
                    <a:pt x="459" y="1209"/>
                    <a:pt x="598" y="1460"/>
                  </a:cubicBezTo>
                  <a:lnTo>
                    <a:pt x="1465" y="598"/>
                  </a:lnTo>
                  <a:lnTo>
                    <a:pt x="86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8"/>
            <p:cNvSpPr/>
            <p:nvPr/>
          </p:nvSpPr>
          <p:spPr>
            <a:xfrm>
              <a:off x="2212667" y="2860366"/>
              <a:ext cx="42213" cy="42213"/>
            </a:xfrm>
            <a:custGeom>
              <a:rect b="b" l="l" r="r" t="t"/>
              <a:pathLst>
                <a:path extrusionOk="0" h="1366" w="1366">
                  <a:moveTo>
                    <a:pt x="683" y="0"/>
                  </a:moveTo>
                  <a:cubicBezTo>
                    <a:pt x="306" y="0"/>
                    <a:pt x="0" y="306"/>
                    <a:pt x="0" y="683"/>
                  </a:cubicBezTo>
                  <a:cubicBezTo>
                    <a:pt x="0" y="1060"/>
                    <a:pt x="306" y="1365"/>
                    <a:pt x="683" y="1365"/>
                  </a:cubicBezTo>
                  <a:cubicBezTo>
                    <a:pt x="1060" y="1365"/>
                    <a:pt x="1366" y="1060"/>
                    <a:pt x="1366" y="683"/>
                  </a:cubicBezTo>
                  <a:cubicBezTo>
                    <a:pt x="1366" y="306"/>
                    <a:pt x="1060" y="0"/>
                    <a:pt x="68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2405807" y="2605915"/>
              <a:ext cx="103554" cy="103647"/>
            </a:xfrm>
            <a:custGeom>
              <a:rect b="b" l="l" r="r" t="t"/>
              <a:pathLst>
                <a:path extrusionOk="0" h="3354" w="3351">
                  <a:moveTo>
                    <a:pt x="1898" y="0"/>
                  </a:moveTo>
                  <a:cubicBezTo>
                    <a:pt x="1790" y="0"/>
                    <a:pt x="1682" y="42"/>
                    <a:pt x="1599" y="125"/>
                  </a:cubicBezTo>
                  <a:lnTo>
                    <a:pt x="315" y="1409"/>
                  </a:lnTo>
                  <a:cubicBezTo>
                    <a:pt x="266" y="1459"/>
                    <a:pt x="230" y="1522"/>
                    <a:pt x="207" y="1589"/>
                  </a:cubicBezTo>
                  <a:lnTo>
                    <a:pt x="1" y="2303"/>
                  </a:lnTo>
                  <a:lnTo>
                    <a:pt x="1052" y="3354"/>
                  </a:lnTo>
                  <a:lnTo>
                    <a:pt x="1765" y="3142"/>
                  </a:lnTo>
                  <a:cubicBezTo>
                    <a:pt x="1833" y="3125"/>
                    <a:pt x="1896" y="3089"/>
                    <a:pt x="1945" y="3039"/>
                  </a:cubicBezTo>
                  <a:lnTo>
                    <a:pt x="3229" y="1755"/>
                  </a:lnTo>
                  <a:cubicBezTo>
                    <a:pt x="3306" y="1674"/>
                    <a:pt x="3350" y="1566"/>
                    <a:pt x="3350" y="1454"/>
                  </a:cubicBezTo>
                  <a:cubicBezTo>
                    <a:pt x="3350" y="1342"/>
                    <a:pt x="3306" y="1234"/>
                    <a:pt x="3229" y="1158"/>
                  </a:cubicBezTo>
                  <a:lnTo>
                    <a:pt x="2197" y="125"/>
                  </a:lnTo>
                  <a:cubicBezTo>
                    <a:pt x="2113" y="42"/>
                    <a:pt x="2006" y="0"/>
                    <a:pt x="1898"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48"/>
          <p:cNvGrpSpPr/>
          <p:nvPr/>
        </p:nvGrpSpPr>
        <p:grpSpPr>
          <a:xfrm>
            <a:off x="1388868" y="2809555"/>
            <a:ext cx="446263" cy="401022"/>
            <a:chOff x="1388868" y="2628505"/>
            <a:chExt cx="446263" cy="401022"/>
          </a:xfrm>
        </p:grpSpPr>
        <p:sp>
          <p:nvSpPr>
            <p:cNvPr id="1533" name="Google Shape;1533;p48"/>
            <p:cNvSpPr/>
            <p:nvPr/>
          </p:nvSpPr>
          <p:spPr>
            <a:xfrm>
              <a:off x="1494307" y="2811509"/>
              <a:ext cx="26144" cy="78585"/>
            </a:xfrm>
            <a:custGeom>
              <a:rect b="b" l="l" r="r" t="t"/>
              <a:pathLst>
                <a:path extrusionOk="0" h="2543" w="846">
                  <a:moveTo>
                    <a:pt x="1" y="1"/>
                  </a:moveTo>
                  <a:lnTo>
                    <a:pt x="1" y="2542"/>
                  </a:lnTo>
                  <a:lnTo>
                    <a:pt x="845" y="2542"/>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1388868" y="2628505"/>
              <a:ext cx="446263" cy="156954"/>
            </a:xfrm>
            <a:custGeom>
              <a:rect b="b" l="l" r="r" t="t"/>
              <a:pathLst>
                <a:path extrusionOk="0" h="5079" w="14441">
                  <a:moveTo>
                    <a:pt x="2115" y="1271"/>
                  </a:moveTo>
                  <a:cubicBezTo>
                    <a:pt x="2349" y="1271"/>
                    <a:pt x="2537" y="1460"/>
                    <a:pt x="2537" y="1693"/>
                  </a:cubicBezTo>
                  <a:cubicBezTo>
                    <a:pt x="2537" y="1927"/>
                    <a:pt x="2349" y="2120"/>
                    <a:pt x="2115" y="2120"/>
                  </a:cubicBezTo>
                  <a:cubicBezTo>
                    <a:pt x="1882" y="2120"/>
                    <a:pt x="1693" y="1927"/>
                    <a:pt x="1693" y="1693"/>
                  </a:cubicBezTo>
                  <a:cubicBezTo>
                    <a:pt x="1693" y="1460"/>
                    <a:pt x="1882" y="1271"/>
                    <a:pt x="2115" y="1271"/>
                  </a:cubicBezTo>
                  <a:close/>
                  <a:moveTo>
                    <a:pt x="7221" y="1271"/>
                  </a:moveTo>
                  <a:cubicBezTo>
                    <a:pt x="7454" y="1271"/>
                    <a:pt x="7643" y="1460"/>
                    <a:pt x="7643" y="1693"/>
                  </a:cubicBezTo>
                  <a:cubicBezTo>
                    <a:pt x="7643" y="1927"/>
                    <a:pt x="7454" y="2120"/>
                    <a:pt x="7221" y="2120"/>
                  </a:cubicBezTo>
                  <a:cubicBezTo>
                    <a:pt x="6987" y="2120"/>
                    <a:pt x="6794" y="1927"/>
                    <a:pt x="6794" y="1693"/>
                  </a:cubicBezTo>
                  <a:cubicBezTo>
                    <a:pt x="6794" y="1460"/>
                    <a:pt x="6987" y="1271"/>
                    <a:pt x="7221" y="1271"/>
                  </a:cubicBezTo>
                  <a:close/>
                  <a:moveTo>
                    <a:pt x="12326" y="1271"/>
                  </a:moveTo>
                  <a:cubicBezTo>
                    <a:pt x="12559" y="1271"/>
                    <a:pt x="12748" y="1460"/>
                    <a:pt x="12748" y="1693"/>
                  </a:cubicBezTo>
                  <a:cubicBezTo>
                    <a:pt x="12748" y="1927"/>
                    <a:pt x="12559" y="2120"/>
                    <a:pt x="12326" y="2120"/>
                  </a:cubicBezTo>
                  <a:cubicBezTo>
                    <a:pt x="12092" y="2120"/>
                    <a:pt x="11899" y="1927"/>
                    <a:pt x="11899" y="1693"/>
                  </a:cubicBezTo>
                  <a:cubicBezTo>
                    <a:pt x="11899" y="1460"/>
                    <a:pt x="12088" y="1271"/>
                    <a:pt x="12326" y="1271"/>
                  </a:cubicBezTo>
                  <a:close/>
                  <a:moveTo>
                    <a:pt x="2115" y="2964"/>
                  </a:moveTo>
                  <a:cubicBezTo>
                    <a:pt x="2349" y="2964"/>
                    <a:pt x="2537" y="3152"/>
                    <a:pt x="2537" y="3386"/>
                  </a:cubicBezTo>
                  <a:cubicBezTo>
                    <a:pt x="2537" y="3619"/>
                    <a:pt x="2349" y="3808"/>
                    <a:pt x="2115" y="3808"/>
                  </a:cubicBezTo>
                  <a:cubicBezTo>
                    <a:pt x="1882" y="3808"/>
                    <a:pt x="1693" y="3619"/>
                    <a:pt x="1693" y="3386"/>
                  </a:cubicBezTo>
                  <a:cubicBezTo>
                    <a:pt x="1693" y="3152"/>
                    <a:pt x="1882" y="2964"/>
                    <a:pt x="2115" y="2964"/>
                  </a:cubicBezTo>
                  <a:close/>
                  <a:moveTo>
                    <a:pt x="4666" y="1271"/>
                  </a:moveTo>
                  <a:cubicBezTo>
                    <a:pt x="5366" y="1271"/>
                    <a:pt x="5936" y="1841"/>
                    <a:pt x="5936" y="2542"/>
                  </a:cubicBezTo>
                  <a:cubicBezTo>
                    <a:pt x="5936" y="3238"/>
                    <a:pt x="5366" y="3808"/>
                    <a:pt x="4666" y="3808"/>
                  </a:cubicBezTo>
                  <a:cubicBezTo>
                    <a:pt x="3965" y="3808"/>
                    <a:pt x="3399" y="3238"/>
                    <a:pt x="3399" y="2542"/>
                  </a:cubicBezTo>
                  <a:cubicBezTo>
                    <a:pt x="3399" y="1841"/>
                    <a:pt x="3965" y="1271"/>
                    <a:pt x="4666" y="1271"/>
                  </a:cubicBezTo>
                  <a:close/>
                  <a:moveTo>
                    <a:pt x="7221" y="2964"/>
                  </a:moveTo>
                  <a:cubicBezTo>
                    <a:pt x="7454" y="2964"/>
                    <a:pt x="7643" y="3152"/>
                    <a:pt x="7643" y="3386"/>
                  </a:cubicBezTo>
                  <a:cubicBezTo>
                    <a:pt x="7643" y="3619"/>
                    <a:pt x="7454" y="3808"/>
                    <a:pt x="7221" y="3808"/>
                  </a:cubicBezTo>
                  <a:cubicBezTo>
                    <a:pt x="6987" y="3808"/>
                    <a:pt x="6794" y="3619"/>
                    <a:pt x="6794" y="3386"/>
                  </a:cubicBezTo>
                  <a:cubicBezTo>
                    <a:pt x="6794" y="3152"/>
                    <a:pt x="6987" y="2964"/>
                    <a:pt x="7221" y="2964"/>
                  </a:cubicBezTo>
                  <a:close/>
                  <a:moveTo>
                    <a:pt x="9771" y="1271"/>
                  </a:moveTo>
                  <a:cubicBezTo>
                    <a:pt x="10471" y="1271"/>
                    <a:pt x="11042" y="1841"/>
                    <a:pt x="11042" y="2542"/>
                  </a:cubicBezTo>
                  <a:cubicBezTo>
                    <a:pt x="11042" y="3238"/>
                    <a:pt x="10471" y="3808"/>
                    <a:pt x="9771" y="3808"/>
                  </a:cubicBezTo>
                  <a:cubicBezTo>
                    <a:pt x="9070" y="3808"/>
                    <a:pt x="8500" y="3238"/>
                    <a:pt x="8500" y="2542"/>
                  </a:cubicBezTo>
                  <a:cubicBezTo>
                    <a:pt x="8500" y="1841"/>
                    <a:pt x="9070" y="1271"/>
                    <a:pt x="9771" y="1271"/>
                  </a:cubicBezTo>
                  <a:close/>
                  <a:moveTo>
                    <a:pt x="12326" y="2964"/>
                  </a:moveTo>
                  <a:cubicBezTo>
                    <a:pt x="12559" y="2964"/>
                    <a:pt x="12748" y="3152"/>
                    <a:pt x="12748" y="3386"/>
                  </a:cubicBezTo>
                  <a:cubicBezTo>
                    <a:pt x="12748" y="3619"/>
                    <a:pt x="12559" y="3808"/>
                    <a:pt x="12326" y="3808"/>
                  </a:cubicBezTo>
                  <a:cubicBezTo>
                    <a:pt x="12092" y="3808"/>
                    <a:pt x="11899" y="3619"/>
                    <a:pt x="11899" y="3386"/>
                  </a:cubicBezTo>
                  <a:cubicBezTo>
                    <a:pt x="11899" y="3152"/>
                    <a:pt x="12088" y="2964"/>
                    <a:pt x="12326" y="2964"/>
                  </a:cubicBezTo>
                  <a:close/>
                  <a:moveTo>
                    <a:pt x="422" y="0"/>
                  </a:moveTo>
                  <a:cubicBezTo>
                    <a:pt x="189" y="0"/>
                    <a:pt x="0" y="193"/>
                    <a:pt x="0" y="427"/>
                  </a:cubicBezTo>
                  <a:lnTo>
                    <a:pt x="0" y="5079"/>
                  </a:lnTo>
                  <a:lnTo>
                    <a:pt x="14436" y="5079"/>
                  </a:lnTo>
                  <a:lnTo>
                    <a:pt x="14436" y="427"/>
                  </a:lnTo>
                  <a:cubicBezTo>
                    <a:pt x="14441" y="193"/>
                    <a:pt x="14248" y="0"/>
                    <a:pt x="1401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1677745" y="2693864"/>
              <a:ext cx="26144" cy="26236"/>
            </a:xfrm>
            <a:custGeom>
              <a:rect b="b" l="l" r="r" t="t"/>
              <a:pathLst>
                <a:path extrusionOk="0" h="849" w="846">
                  <a:moveTo>
                    <a:pt x="423" y="0"/>
                  </a:moveTo>
                  <a:cubicBezTo>
                    <a:pt x="189" y="0"/>
                    <a:pt x="1" y="193"/>
                    <a:pt x="1" y="427"/>
                  </a:cubicBezTo>
                  <a:cubicBezTo>
                    <a:pt x="1" y="660"/>
                    <a:pt x="189" y="849"/>
                    <a:pt x="423" y="849"/>
                  </a:cubicBezTo>
                  <a:cubicBezTo>
                    <a:pt x="656" y="849"/>
                    <a:pt x="845" y="660"/>
                    <a:pt x="845" y="427"/>
                  </a:cubicBezTo>
                  <a:cubicBezTo>
                    <a:pt x="845" y="193"/>
                    <a:pt x="656" y="5"/>
                    <a:pt x="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1519987" y="2693864"/>
              <a:ext cx="26267" cy="26236"/>
            </a:xfrm>
            <a:custGeom>
              <a:rect b="b" l="l" r="r" t="t"/>
              <a:pathLst>
                <a:path extrusionOk="0" h="849" w="850">
                  <a:moveTo>
                    <a:pt x="423" y="0"/>
                  </a:moveTo>
                  <a:cubicBezTo>
                    <a:pt x="189" y="0"/>
                    <a:pt x="1" y="193"/>
                    <a:pt x="1" y="427"/>
                  </a:cubicBezTo>
                  <a:cubicBezTo>
                    <a:pt x="1" y="660"/>
                    <a:pt x="189" y="849"/>
                    <a:pt x="423" y="849"/>
                  </a:cubicBezTo>
                  <a:cubicBezTo>
                    <a:pt x="656" y="849"/>
                    <a:pt x="849" y="660"/>
                    <a:pt x="849" y="427"/>
                  </a:cubicBezTo>
                  <a:cubicBezTo>
                    <a:pt x="849" y="193"/>
                    <a:pt x="656" y="5"/>
                    <a:pt x="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a:off x="1520420" y="2811509"/>
              <a:ext cx="78400" cy="218017"/>
            </a:xfrm>
            <a:custGeom>
              <a:rect b="b" l="l" r="r" t="t"/>
              <a:pathLst>
                <a:path extrusionOk="0" h="7055" w="2537">
                  <a:moveTo>
                    <a:pt x="849" y="1"/>
                  </a:moveTo>
                  <a:lnTo>
                    <a:pt x="849" y="2964"/>
                  </a:lnTo>
                  <a:cubicBezTo>
                    <a:pt x="849" y="3198"/>
                    <a:pt x="656" y="3386"/>
                    <a:pt x="422" y="3386"/>
                  </a:cubicBezTo>
                  <a:lnTo>
                    <a:pt x="0" y="3386"/>
                  </a:lnTo>
                  <a:lnTo>
                    <a:pt x="0" y="7055"/>
                  </a:lnTo>
                  <a:lnTo>
                    <a:pt x="2537" y="7055"/>
                  </a:lnTo>
                  <a:lnTo>
                    <a:pt x="2537" y="3386"/>
                  </a:lnTo>
                  <a:lnTo>
                    <a:pt x="2115" y="3386"/>
                  </a:lnTo>
                  <a:cubicBezTo>
                    <a:pt x="1881" y="3386"/>
                    <a:pt x="1693" y="3198"/>
                    <a:pt x="1693" y="2964"/>
                  </a:cubicBezTo>
                  <a:lnTo>
                    <a:pt x="169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a:off x="1729661" y="2811509"/>
              <a:ext cx="105470" cy="218017"/>
            </a:xfrm>
            <a:custGeom>
              <a:rect b="b" l="l" r="r" t="t"/>
              <a:pathLst>
                <a:path extrusionOk="0" h="7055" w="3413">
                  <a:moveTo>
                    <a:pt x="844" y="1"/>
                  </a:moveTo>
                  <a:lnTo>
                    <a:pt x="844" y="2964"/>
                  </a:lnTo>
                  <a:cubicBezTo>
                    <a:pt x="844" y="3198"/>
                    <a:pt x="656" y="3386"/>
                    <a:pt x="422" y="3386"/>
                  </a:cubicBezTo>
                  <a:lnTo>
                    <a:pt x="0" y="3386"/>
                  </a:lnTo>
                  <a:lnTo>
                    <a:pt x="0" y="7055"/>
                  </a:lnTo>
                  <a:lnTo>
                    <a:pt x="2986" y="7055"/>
                  </a:lnTo>
                  <a:cubicBezTo>
                    <a:pt x="3220" y="7055"/>
                    <a:pt x="3413" y="6866"/>
                    <a:pt x="3413" y="6628"/>
                  </a:cubicBezTo>
                  <a:lnTo>
                    <a:pt x="341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a:off x="1388868" y="2811509"/>
              <a:ext cx="105470" cy="218017"/>
            </a:xfrm>
            <a:custGeom>
              <a:rect b="b" l="l" r="r" t="t"/>
              <a:pathLst>
                <a:path extrusionOk="0" h="7055" w="3413">
                  <a:moveTo>
                    <a:pt x="0" y="1"/>
                  </a:moveTo>
                  <a:lnTo>
                    <a:pt x="0" y="6628"/>
                  </a:lnTo>
                  <a:cubicBezTo>
                    <a:pt x="0" y="6862"/>
                    <a:pt x="189" y="7055"/>
                    <a:pt x="422" y="7055"/>
                  </a:cubicBezTo>
                  <a:lnTo>
                    <a:pt x="3413" y="7055"/>
                  </a:lnTo>
                  <a:lnTo>
                    <a:pt x="3413" y="3386"/>
                  </a:lnTo>
                  <a:lnTo>
                    <a:pt x="2991" y="3386"/>
                  </a:lnTo>
                  <a:cubicBezTo>
                    <a:pt x="2757" y="3386"/>
                    <a:pt x="2564" y="3198"/>
                    <a:pt x="2564" y="2964"/>
                  </a:cubicBezTo>
                  <a:lnTo>
                    <a:pt x="256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1598943" y="2811509"/>
              <a:ext cx="26113" cy="78585"/>
            </a:xfrm>
            <a:custGeom>
              <a:rect b="b" l="l" r="r" t="t"/>
              <a:pathLst>
                <a:path extrusionOk="0" h="2543" w="845">
                  <a:moveTo>
                    <a:pt x="0" y="1"/>
                  </a:moveTo>
                  <a:lnTo>
                    <a:pt x="0" y="2542"/>
                  </a:lnTo>
                  <a:lnTo>
                    <a:pt x="845" y="2542"/>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a:off x="1703425" y="2811509"/>
              <a:ext cx="26113" cy="78585"/>
            </a:xfrm>
            <a:custGeom>
              <a:rect b="b" l="l" r="r" t="t"/>
              <a:pathLst>
                <a:path extrusionOk="0" h="2543" w="845">
                  <a:moveTo>
                    <a:pt x="1" y="1"/>
                  </a:moveTo>
                  <a:lnTo>
                    <a:pt x="1" y="2542"/>
                  </a:lnTo>
                  <a:lnTo>
                    <a:pt x="845" y="2542"/>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a:off x="1625025" y="2811509"/>
              <a:ext cx="78431" cy="218017"/>
            </a:xfrm>
            <a:custGeom>
              <a:rect b="b" l="l" r="r" t="t"/>
              <a:pathLst>
                <a:path extrusionOk="0" h="7055" w="2538">
                  <a:moveTo>
                    <a:pt x="845" y="1"/>
                  </a:moveTo>
                  <a:lnTo>
                    <a:pt x="845" y="2964"/>
                  </a:lnTo>
                  <a:cubicBezTo>
                    <a:pt x="845" y="3198"/>
                    <a:pt x="656" y="3386"/>
                    <a:pt x="423" y="3386"/>
                  </a:cubicBezTo>
                  <a:lnTo>
                    <a:pt x="1" y="3386"/>
                  </a:lnTo>
                  <a:lnTo>
                    <a:pt x="1" y="7055"/>
                  </a:lnTo>
                  <a:lnTo>
                    <a:pt x="2538" y="7055"/>
                  </a:lnTo>
                  <a:lnTo>
                    <a:pt x="2538" y="3386"/>
                  </a:lnTo>
                  <a:lnTo>
                    <a:pt x="2115" y="3386"/>
                  </a:lnTo>
                  <a:cubicBezTo>
                    <a:pt x="1882" y="3386"/>
                    <a:pt x="1693" y="3198"/>
                    <a:pt x="1693" y="2964"/>
                  </a:cubicBezTo>
                  <a:lnTo>
                    <a:pt x="169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48"/>
          <p:cNvGrpSpPr/>
          <p:nvPr/>
        </p:nvGrpSpPr>
        <p:grpSpPr>
          <a:xfrm>
            <a:off x="713247" y="2807052"/>
            <a:ext cx="446294" cy="406182"/>
            <a:chOff x="713247" y="2626002"/>
            <a:chExt cx="446294" cy="406182"/>
          </a:xfrm>
        </p:grpSpPr>
        <p:sp>
          <p:nvSpPr>
            <p:cNvPr id="1544" name="Google Shape;1544;p48"/>
            <p:cNvSpPr/>
            <p:nvPr/>
          </p:nvSpPr>
          <p:spPr>
            <a:xfrm>
              <a:off x="844366" y="2914477"/>
              <a:ext cx="26422" cy="39153"/>
            </a:xfrm>
            <a:custGeom>
              <a:rect b="b" l="l" r="r" t="t"/>
              <a:pathLst>
                <a:path extrusionOk="0" h="1267" w="855">
                  <a:moveTo>
                    <a:pt x="1" y="0"/>
                  </a:moveTo>
                  <a:lnTo>
                    <a:pt x="1"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a:off x="791801"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792079" y="2732832"/>
              <a:ext cx="26113" cy="26144"/>
            </a:xfrm>
            <a:custGeom>
              <a:rect b="b" l="l" r="r" t="t"/>
              <a:pathLst>
                <a:path extrusionOk="0" h="846" w="845">
                  <a:moveTo>
                    <a:pt x="422" y="1"/>
                  </a:moveTo>
                  <a:cubicBezTo>
                    <a:pt x="189" y="1"/>
                    <a:pt x="0" y="189"/>
                    <a:pt x="0" y="423"/>
                  </a:cubicBezTo>
                  <a:cubicBezTo>
                    <a:pt x="0" y="656"/>
                    <a:pt x="189" y="845"/>
                    <a:pt x="422" y="845"/>
                  </a:cubicBezTo>
                  <a:cubicBezTo>
                    <a:pt x="656" y="845"/>
                    <a:pt x="844" y="656"/>
                    <a:pt x="844" y="423"/>
                  </a:cubicBezTo>
                  <a:cubicBezTo>
                    <a:pt x="844" y="189"/>
                    <a:pt x="656" y="1"/>
                    <a:pt x="42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a:off x="896962" y="2914477"/>
              <a:ext cx="26391" cy="39153"/>
            </a:xfrm>
            <a:custGeom>
              <a:rect b="b" l="l" r="r" t="t"/>
              <a:pathLst>
                <a:path extrusionOk="0" h="1267" w="854">
                  <a:moveTo>
                    <a:pt x="1" y="0"/>
                  </a:moveTo>
                  <a:lnTo>
                    <a:pt x="1"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8"/>
            <p:cNvSpPr/>
            <p:nvPr/>
          </p:nvSpPr>
          <p:spPr>
            <a:xfrm>
              <a:off x="896962" y="2718277"/>
              <a:ext cx="78987" cy="52349"/>
            </a:xfrm>
            <a:custGeom>
              <a:rect b="b" l="l" r="r" t="t"/>
              <a:pathLst>
                <a:path extrusionOk="0" h="1694" w="2556">
                  <a:moveTo>
                    <a:pt x="1" y="0"/>
                  </a:moveTo>
                  <a:lnTo>
                    <a:pt x="1" y="1693"/>
                  </a:lnTo>
                  <a:lnTo>
                    <a:pt x="2556" y="1693"/>
                  </a:lnTo>
                  <a:lnTo>
                    <a:pt x="255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8"/>
            <p:cNvSpPr/>
            <p:nvPr/>
          </p:nvSpPr>
          <p:spPr>
            <a:xfrm>
              <a:off x="1054750"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8"/>
            <p:cNvSpPr/>
            <p:nvPr/>
          </p:nvSpPr>
          <p:spPr>
            <a:xfrm>
              <a:off x="949558" y="2914477"/>
              <a:ext cx="26391" cy="39153"/>
            </a:xfrm>
            <a:custGeom>
              <a:rect b="b" l="l" r="r" t="t"/>
              <a:pathLst>
                <a:path extrusionOk="0" h="1267" w="854">
                  <a:moveTo>
                    <a:pt x="0" y="0"/>
                  </a:moveTo>
                  <a:lnTo>
                    <a:pt x="0"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713247" y="2626002"/>
              <a:ext cx="446294" cy="406182"/>
            </a:xfrm>
            <a:custGeom>
              <a:rect b="b" l="l" r="r" t="t"/>
              <a:pathLst>
                <a:path extrusionOk="0" h="13144" w="14442">
                  <a:moveTo>
                    <a:pt x="10606" y="2614"/>
                  </a:moveTo>
                  <a:cubicBezTo>
                    <a:pt x="10840" y="2614"/>
                    <a:pt x="11029" y="2802"/>
                    <a:pt x="11029" y="3036"/>
                  </a:cubicBezTo>
                  <a:cubicBezTo>
                    <a:pt x="11029" y="3269"/>
                    <a:pt x="10840" y="3458"/>
                    <a:pt x="10606" y="3458"/>
                  </a:cubicBezTo>
                  <a:cubicBezTo>
                    <a:pt x="10373" y="3458"/>
                    <a:pt x="10184" y="3269"/>
                    <a:pt x="10184" y="3036"/>
                  </a:cubicBezTo>
                  <a:cubicBezTo>
                    <a:pt x="10184" y="2802"/>
                    <a:pt x="10373" y="2614"/>
                    <a:pt x="10606" y="2614"/>
                  </a:cubicBezTo>
                  <a:close/>
                  <a:moveTo>
                    <a:pt x="12299" y="2614"/>
                  </a:moveTo>
                  <a:cubicBezTo>
                    <a:pt x="12533" y="2614"/>
                    <a:pt x="12721" y="2802"/>
                    <a:pt x="12721" y="3036"/>
                  </a:cubicBezTo>
                  <a:cubicBezTo>
                    <a:pt x="12721" y="3269"/>
                    <a:pt x="12533" y="3458"/>
                    <a:pt x="12299" y="3458"/>
                  </a:cubicBezTo>
                  <a:cubicBezTo>
                    <a:pt x="12066" y="3458"/>
                    <a:pt x="11877" y="3269"/>
                    <a:pt x="11877" y="3036"/>
                  </a:cubicBezTo>
                  <a:cubicBezTo>
                    <a:pt x="11877" y="2802"/>
                    <a:pt x="12066" y="2614"/>
                    <a:pt x="12299" y="2614"/>
                  </a:cubicBezTo>
                  <a:close/>
                  <a:moveTo>
                    <a:pt x="2973" y="2614"/>
                  </a:moveTo>
                  <a:cubicBezTo>
                    <a:pt x="3674" y="2614"/>
                    <a:pt x="4244" y="3179"/>
                    <a:pt x="4244" y="3880"/>
                  </a:cubicBezTo>
                  <a:cubicBezTo>
                    <a:pt x="4244" y="4580"/>
                    <a:pt x="3674" y="5151"/>
                    <a:pt x="2973" y="5151"/>
                  </a:cubicBezTo>
                  <a:cubicBezTo>
                    <a:pt x="2273" y="5151"/>
                    <a:pt x="1707" y="4580"/>
                    <a:pt x="1707" y="3880"/>
                  </a:cubicBezTo>
                  <a:cubicBezTo>
                    <a:pt x="1707" y="3179"/>
                    <a:pt x="2273" y="2614"/>
                    <a:pt x="2973" y="2614"/>
                  </a:cubicBezTo>
                  <a:close/>
                  <a:moveTo>
                    <a:pt x="10606" y="4302"/>
                  </a:moveTo>
                  <a:cubicBezTo>
                    <a:pt x="10840" y="4302"/>
                    <a:pt x="11029" y="4495"/>
                    <a:pt x="11029" y="4729"/>
                  </a:cubicBezTo>
                  <a:cubicBezTo>
                    <a:pt x="11029" y="4962"/>
                    <a:pt x="10840" y="5151"/>
                    <a:pt x="10606" y="5151"/>
                  </a:cubicBezTo>
                  <a:cubicBezTo>
                    <a:pt x="10373" y="5151"/>
                    <a:pt x="10184" y="4962"/>
                    <a:pt x="10184" y="4729"/>
                  </a:cubicBezTo>
                  <a:cubicBezTo>
                    <a:pt x="10184" y="4495"/>
                    <a:pt x="10373" y="4302"/>
                    <a:pt x="10606" y="4302"/>
                  </a:cubicBezTo>
                  <a:close/>
                  <a:moveTo>
                    <a:pt x="12299" y="4302"/>
                  </a:moveTo>
                  <a:cubicBezTo>
                    <a:pt x="12533" y="4302"/>
                    <a:pt x="12721" y="4495"/>
                    <a:pt x="12721" y="4729"/>
                  </a:cubicBezTo>
                  <a:cubicBezTo>
                    <a:pt x="12721" y="4962"/>
                    <a:pt x="12533" y="5151"/>
                    <a:pt x="12299" y="5151"/>
                  </a:cubicBezTo>
                  <a:cubicBezTo>
                    <a:pt x="12066" y="5151"/>
                    <a:pt x="11877" y="4962"/>
                    <a:pt x="11877" y="4729"/>
                  </a:cubicBezTo>
                  <a:cubicBezTo>
                    <a:pt x="11877" y="4495"/>
                    <a:pt x="12066" y="4302"/>
                    <a:pt x="12299" y="4302"/>
                  </a:cubicBezTo>
                  <a:close/>
                  <a:moveTo>
                    <a:pt x="8927" y="2142"/>
                  </a:moveTo>
                  <a:cubicBezTo>
                    <a:pt x="9161" y="2142"/>
                    <a:pt x="9349" y="2331"/>
                    <a:pt x="9349" y="2564"/>
                  </a:cubicBezTo>
                  <a:lnTo>
                    <a:pt x="9349" y="5101"/>
                  </a:lnTo>
                  <a:cubicBezTo>
                    <a:pt x="9349" y="5335"/>
                    <a:pt x="9161" y="5528"/>
                    <a:pt x="8927" y="5528"/>
                  </a:cubicBezTo>
                  <a:lnTo>
                    <a:pt x="5524" y="5528"/>
                  </a:lnTo>
                  <a:cubicBezTo>
                    <a:pt x="5290" y="5528"/>
                    <a:pt x="5097" y="5339"/>
                    <a:pt x="5097" y="5101"/>
                  </a:cubicBezTo>
                  <a:lnTo>
                    <a:pt x="5097" y="2564"/>
                  </a:lnTo>
                  <a:cubicBezTo>
                    <a:pt x="5097" y="2331"/>
                    <a:pt x="5290" y="2142"/>
                    <a:pt x="5524" y="2142"/>
                  </a:cubicBezTo>
                  <a:close/>
                  <a:moveTo>
                    <a:pt x="2120" y="6345"/>
                  </a:moveTo>
                  <a:cubicBezTo>
                    <a:pt x="2354" y="6345"/>
                    <a:pt x="2542" y="6534"/>
                    <a:pt x="2542" y="6767"/>
                  </a:cubicBezTo>
                  <a:lnTo>
                    <a:pt x="2542" y="7216"/>
                  </a:lnTo>
                  <a:cubicBezTo>
                    <a:pt x="2542" y="7450"/>
                    <a:pt x="2354" y="7643"/>
                    <a:pt x="2120" y="7643"/>
                  </a:cubicBezTo>
                  <a:cubicBezTo>
                    <a:pt x="1887" y="7643"/>
                    <a:pt x="1698" y="7454"/>
                    <a:pt x="1698" y="7216"/>
                  </a:cubicBezTo>
                  <a:lnTo>
                    <a:pt x="1698" y="6767"/>
                  </a:lnTo>
                  <a:cubicBezTo>
                    <a:pt x="1698" y="6534"/>
                    <a:pt x="1887" y="6345"/>
                    <a:pt x="2120" y="6345"/>
                  </a:cubicBezTo>
                  <a:close/>
                  <a:moveTo>
                    <a:pt x="3822" y="6345"/>
                  </a:moveTo>
                  <a:cubicBezTo>
                    <a:pt x="4055" y="6345"/>
                    <a:pt x="4244" y="6534"/>
                    <a:pt x="4244" y="6767"/>
                  </a:cubicBezTo>
                  <a:lnTo>
                    <a:pt x="4244" y="7216"/>
                  </a:lnTo>
                  <a:cubicBezTo>
                    <a:pt x="4244" y="7450"/>
                    <a:pt x="4055" y="7643"/>
                    <a:pt x="3822" y="7643"/>
                  </a:cubicBezTo>
                  <a:cubicBezTo>
                    <a:pt x="3584" y="7643"/>
                    <a:pt x="3395" y="7454"/>
                    <a:pt x="3395" y="7216"/>
                  </a:cubicBezTo>
                  <a:lnTo>
                    <a:pt x="3395" y="6767"/>
                  </a:lnTo>
                  <a:cubicBezTo>
                    <a:pt x="3395" y="6534"/>
                    <a:pt x="3584" y="6345"/>
                    <a:pt x="3822" y="6345"/>
                  </a:cubicBezTo>
                  <a:close/>
                  <a:moveTo>
                    <a:pt x="5524" y="6345"/>
                  </a:moveTo>
                  <a:cubicBezTo>
                    <a:pt x="5757" y="6345"/>
                    <a:pt x="5946" y="6534"/>
                    <a:pt x="5946" y="6767"/>
                  </a:cubicBezTo>
                  <a:lnTo>
                    <a:pt x="5946" y="7216"/>
                  </a:lnTo>
                  <a:cubicBezTo>
                    <a:pt x="5946" y="7450"/>
                    <a:pt x="5757" y="7643"/>
                    <a:pt x="5524" y="7643"/>
                  </a:cubicBezTo>
                  <a:cubicBezTo>
                    <a:pt x="5290" y="7643"/>
                    <a:pt x="5097" y="7454"/>
                    <a:pt x="5097" y="7216"/>
                  </a:cubicBezTo>
                  <a:lnTo>
                    <a:pt x="5097" y="6767"/>
                  </a:lnTo>
                  <a:cubicBezTo>
                    <a:pt x="5097" y="6534"/>
                    <a:pt x="5290" y="6345"/>
                    <a:pt x="5524" y="6345"/>
                  </a:cubicBezTo>
                  <a:close/>
                  <a:moveTo>
                    <a:pt x="7221" y="6345"/>
                  </a:moveTo>
                  <a:cubicBezTo>
                    <a:pt x="7459" y="6345"/>
                    <a:pt x="7647" y="6534"/>
                    <a:pt x="7647" y="6767"/>
                  </a:cubicBezTo>
                  <a:lnTo>
                    <a:pt x="7647" y="7216"/>
                  </a:lnTo>
                  <a:cubicBezTo>
                    <a:pt x="7647" y="7450"/>
                    <a:pt x="7459" y="7643"/>
                    <a:pt x="7221" y="7643"/>
                  </a:cubicBezTo>
                  <a:cubicBezTo>
                    <a:pt x="6987" y="7643"/>
                    <a:pt x="6799" y="7454"/>
                    <a:pt x="6799" y="7216"/>
                  </a:cubicBezTo>
                  <a:lnTo>
                    <a:pt x="6799" y="6767"/>
                  </a:lnTo>
                  <a:cubicBezTo>
                    <a:pt x="6799" y="6534"/>
                    <a:pt x="6987" y="6345"/>
                    <a:pt x="7221" y="6345"/>
                  </a:cubicBezTo>
                  <a:close/>
                  <a:moveTo>
                    <a:pt x="8923" y="6345"/>
                  </a:moveTo>
                  <a:cubicBezTo>
                    <a:pt x="9156" y="6345"/>
                    <a:pt x="9349" y="6534"/>
                    <a:pt x="9349" y="6767"/>
                  </a:cubicBezTo>
                  <a:lnTo>
                    <a:pt x="9349" y="7216"/>
                  </a:lnTo>
                  <a:cubicBezTo>
                    <a:pt x="9349" y="7450"/>
                    <a:pt x="9156" y="7643"/>
                    <a:pt x="8923" y="7643"/>
                  </a:cubicBezTo>
                  <a:cubicBezTo>
                    <a:pt x="8689" y="7643"/>
                    <a:pt x="8501" y="7454"/>
                    <a:pt x="8501" y="7216"/>
                  </a:cubicBezTo>
                  <a:lnTo>
                    <a:pt x="8501" y="6767"/>
                  </a:lnTo>
                  <a:cubicBezTo>
                    <a:pt x="8501" y="6534"/>
                    <a:pt x="8689" y="6345"/>
                    <a:pt x="8923" y="6345"/>
                  </a:cubicBezTo>
                  <a:close/>
                  <a:moveTo>
                    <a:pt x="10624" y="6345"/>
                  </a:moveTo>
                  <a:cubicBezTo>
                    <a:pt x="10858" y="6345"/>
                    <a:pt x="11051" y="6534"/>
                    <a:pt x="11051" y="6767"/>
                  </a:cubicBezTo>
                  <a:lnTo>
                    <a:pt x="11051" y="7216"/>
                  </a:lnTo>
                  <a:cubicBezTo>
                    <a:pt x="11051" y="7450"/>
                    <a:pt x="10858" y="7643"/>
                    <a:pt x="10624" y="7643"/>
                  </a:cubicBezTo>
                  <a:cubicBezTo>
                    <a:pt x="10391" y="7643"/>
                    <a:pt x="10202" y="7454"/>
                    <a:pt x="10202" y="7216"/>
                  </a:cubicBezTo>
                  <a:lnTo>
                    <a:pt x="10202" y="6767"/>
                  </a:lnTo>
                  <a:cubicBezTo>
                    <a:pt x="10202" y="6534"/>
                    <a:pt x="10391" y="6345"/>
                    <a:pt x="10624" y="6345"/>
                  </a:cubicBezTo>
                  <a:close/>
                  <a:moveTo>
                    <a:pt x="12326" y="6345"/>
                  </a:moveTo>
                  <a:cubicBezTo>
                    <a:pt x="12560" y="6345"/>
                    <a:pt x="12748" y="6534"/>
                    <a:pt x="12748" y="6767"/>
                  </a:cubicBezTo>
                  <a:lnTo>
                    <a:pt x="12748" y="7216"/>
                  </a:lnTo>
                  <a:cubicBezTo>
                    <a:pt x="12748" y="7450"/>
                    <a:pt x="12560" y="7643"/>
                    <a:pt x="12326" y="7643"/>
                  </a:cubicBezTo>
                  <a:cubicBezTo>
                    <a:pt x="12093" y="7643"/>
                    <a:pt x="11904" y="7454"/>
                    <a:pt x="11904" y="7216"/>
                  </a:cubicBezTo>
                  <a:lnTo>
                    <a:pt x="11904" y="6767"/>
                  </a:lnTo>
                  <a:cubicBezTo>
                    <a:pt x="11904" y="6534"/>
                    <a:pt x="12093" y="6345"/>
                    <a:pt x="12326" y="6345"/>
                  </a:cubicBezTo>
                  <a:close/>
                  <a:moveTo>
                    <a:pt x="12326" y="8487"/>
                  </a:moveTo>
                  <a:cubicBezTo>
                    <a:pt x="12560" y="8487"/>
                    <a:pt x="12748" y="8675"/>
                    <a:pt x="12748" y="8909"/>
                  </a:cubicBezTo>
                  <a:lnTo>
                    <a:pt x="12748" y="11024"/>
                  </a:lnTo>
                  <a:cubicBezTo>
                    <a:pt x="12748" y="11257"/>
                    <a:pt x="12560" y="11450"/>
                    <a:pt x="12326" y="11450"/>
                  </a:cubicBezTo>
                  <a:lnTo>
                    <a:pt x="2120" y="11450"/>
                  </a:lnTo>
                  <a:cubicBezTo>
                    <a:pt x="1887" y="11450"/>
                    <a:pt x="1693" y="11262"/>
                    <a:pt x="1693" y="11024"/>
                  </a:cubicBezTo>
                  <a:lnTo>
                    <a:pt x="1693" y="8909"/>
                  </a:lnTo>
                  <a:cubicBezTo>
                    <a:pt x="1693" y="8675"/>
                    <a:pt x="1887" y="8487"/>
                    <a:pt x="2120" y="8487"/>
                  </a:cubicBezTo>
                  <a:close/>
                  <a:moveTo>
                    <a:pt x="2116" y="0"/>
                  </a:moveTo>
                  <a:cubicBezTo>
                    <a:pt x="1882" y="0"/>
                    <a:pt x="1693" y="189"/>
                    <a:pt x="1693" y="423"/>
                  </a:cubicBezTo>
                  <a:lnTo>
                    <a:pt x="1693" y="449"/>
                  </a:lnTo>
                  <a:lnTo>
                    <a:pt x="427" y="449"/>
                  </a:lnTo>
                  <a:cubicBezTo>
                    <a:pt x="194" y="449"/>
                    <a:pt x="1" y="638"/>
                    <a:pt x="1" y="872"/>
                  </a:cubicBezTo>
                  <a:lnTo>
                    <a:pt x="1" y="12717"/>
                  </a:lnTo>
                  <a:cubicBezTo>
                    <a:pt x="1" y="12950"/>
                    <a:pt x="189" y="13143"/>
                    <a:pt x="427" y="13143"/>
                  </a:cubicBezTo>
                  <a:lnTo>
                    <a:pt x="14019" y="13143"/>
                  </a:lnTo>
                  <a:cubicBezTo>
                    <a:pt x="14253" y="13143"/>
                    <a:pt x="14441" y="12950"/>
                    <a:pt x="14441" y="12717"/>
                  </a:cubicBezTo>
                  <a:lnTo>
                    <a:pt x="14441" y="872"/>
                  </a:lnTo>
                  <a:cubicBezTo>
                    <a:pt x="14441" y="638"/>
                    <a:pt x="14253" y="449"/>
                    <a:pt x="14019" y="449"/>
                  </a:cubicBezTo>
                  <a:lnTo>
                    <a:pt x="5946" y="449"/>
                  </a:lnTo>
                  <a:lnTo>
                    <a:pt x="5946" y="423"/>
                  </a:lnTo>
                  <a:cubicBezTo>
                    <a:pt x="5946" y="189"/>
                    <a:pt x="5757" y="0"/>
                    <a:pt x="5524" y="0"/>
                  </a:cubicBezTo>
                  <a:cubicBezTo>
                    <a:pt x="5286" y="0"/>
                    <a:pt x="5097" y="189"/>
                    <a:pt x="5097" y="423"/>
                  </a:cubicBezTo>
                  <a:lnTo>
                    <a:pt x="5097" y="449"/>
                  </a:lnTo>
                  <a:lnTo>
                    <a:pt x="4244" y="449"/>
                  </a:lnTo>
                  <a:lnTo>
                    <a:pt x="4244" y="423"/>
                  </a:lnTo>
                  <a:cubicBezTo>
                    <a:pt x="4244" y="189"/>
                    <a:pt x="4055" y="0"/>
                    <a:pt x="3822" y="0"/>
                  </a:cubicBezTo>
                  <a:cubicBezTo>
                    <a:pt x="3584" y="0"/>
                    <a:pt x="3395" y="189"/>
                    <a:pt x="3395" y="423"/>
                  </a:cubicBezTo>
                  <a:lnTo>
                    <a:pt x="3395" y="449"/>
                  </a:lnTo>
                  <a:lnTo>
                    <a:pt x="2542" y="449"/>
                  </a:lnTo>
                  <a:lnTo>
                    <a:pt x="2542" y="423"/>
                  </a:lnTo>
                  <a:cubicBezTo>
                    <a:pt x="2542" y="189"/>
                    <a:pt x="2349" y="0"/>
                    <a:pt x="211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8"/>
            <p:cNvSpPr/>
            <p:nvPr/>
          </p:nvSpPr>
          <p:spPr>
            <a:xfrm>
              <a:off x="1002154"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48"/>
          <p:cNvGrpSpPr/>
          <p:nvPr/>
        </p:nvGrpSpPr>
        <p:grpSpPr>
          <a:xfrm>
            <a:off x="7984698" y="2176115"/>
            <a:ext cx="446139" cy="409922"/>
            <a:chOff x="7984698" y="1995065"/>
            <a:chExt cx="446139" cy="409922"/>
          </a:xfrm>
        </p:grpSpPr>
        <p:sp>
          <p:nvSpPr>
            <p:cNvPr id="1554" name="Google Shape;1554;p48"/>
            <p:cNvSpPr/>
            <p:nvPr/>
          </p:nvSpPr>
          <p:spPr>
            <a:xfrm>
              <a:off x="8037417" y="1995065"/>
              <a:ext cx="157108" cy="205811"/>
            </a:xfrm>
            <a:custGeom>
              <a:rect b="b" l="l" r="r" t="t"/>
              <a:pathLst>
                <a:path extrusionOk="0" h="6660" w="5084">
                  <a:moveTo>
                    <a:pt x="2542" y="1"/>
                  </a:moveTo>
                  <a:cubicBezTo>
                    <a:pt x="2309" y="1"/>
                    <a:pt x="2120" y="189"/>
                    <a:pt x="2120" y="423"/>
                  </a:cubicBezTo>
                  <a:lnTo>
                    <a:pt x="1272" y="423"/>
                  </a:lnTo>
                  <a:cubicBezTo>
                    <a:pt x="571" y="423"/>
                    <a:pt x="5" y="993"/>
                    <a:pt x="5" y="1693"/>
                  </a:cubicBezTo>
                  <a:lnTo>
                    <a:pt x="5" y="2115"/>
                  </a:lnTo>
                  <a:cubicBezTo>
                    <a:pt x="1" y="2349"/>
                    <a:pt x="189" y="2542"/>
                    <a:pt x="427" y="2542"/>
                  </a:cubicBezTo>
                  <a:lnTo>
                    <a:pt x="2120" y="2542"/>
                  </a:lnTo>
                  <a:lnTo>
                    <a:pt x="2120" y="4374"/>
                  </a:lnTo>
                  <a:lnTo>
                    <a:pt x="1698" y="4374"/>
                  </a:lnTo>
                  <a:cubicBezTo>
                    <a:pt x="1460" y="4374"/>
                    <a:pt x="1272" y="4563"/>
                    <a:pt x="1272" y="4796"/>
                  </a:cubicBezTo>
                  <a:lnTo>
                    <a:pt x="1272" y="6660"/>
                  </a:lnTo>
                  <a:lnTo>
                    <a:pt x="2920" y="6660"/>
                  </a:lnTo>
                  <a:cubicBezTo>
                    <a:pt x="3503" y="6121"/>
                    <a:pt x="4253" y="5762"/>
                    <a:pt x="5084" y="5667"/>
                  </a:cubicBezTo>
                  <a:lnTo>
                    <a:pt x="5084" y="4796"/>
                  </a:lnTo>
                  <a:cubicBezTo>
                    <a:pt x="5084" y="4563"/>
                    <a:pt x="4895" y="4374"/>
                    <a:pt x="4662" y="4374"/>
                  </a:cubicBezTo>
                  <a:lnTo>
                    <a:pt x="2969" y="4374"/>
                  </a:lnTo>
                  <a:lnTo>
                    <a:pt x="2969" y="2542"/>
                  </a:lnTo>
                  <a:lnTo>
                    <a:pt x="4662" y="2542"/>
                  </a:lnTo>
                  <a:cubicBezTo>
                    <a:pt x="4895" y="2542"/>
                    <a:pt x="5084" y="2349"/>
                    <a:pt x="5084" y="2115"/>
                  </a:cubicBezTo>
                  <a:lnTo>
                    <a:pt x="5084" y="1693"/>
                  </a:lnTo>
                  <a:cubicBezTo>
                    <a:pt x="5084" y="993"/>
                    <a:pt x="4514" y="423"/>
                    <a:pt x="3813" y="423"/>
                  </a:cubicBezTo>
                  <a:lnTo>
                    <a:pt x="2969" y="423"/>
                  </a:lnTo>
                  <a:cubicBezTo>
                    <a:pt x="2969" y="189"/>
                    <a:pt x="2776" y="1"/>
                    <a:pt x="254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8"/>
            <p:cNvSpPr/>
            <p:nvPr/>
          </p:nvSpPr>
          <p:spPr>
            <a:xfrm>
              <a:off x="8168289" y="2248033"/>
              <a:ext cx="78554" cy="78554"/>
            </a:xfrm>
            <a:custGeom>
              <a:rect b="b" l="l" r="r" t="t"/>
              <a:pathLst>
                <a:path extrusionOk="0" h="2542" w="2542">
                  <a:moveTo>
                    <a:pt x="1271" y="0"/>
                  </a:moveTo>
                  <a:cubicBezTo>
                    <a:pt x="570" y="0"/>
                    <a:pt x="0" y="570"/>
                    <a:pt x="0" y="1271"/>
                  </a:cubicBezTo>
                  <a:cubicBezTo>
                    <a:pt x="0" y="1971"/>
                    <a:pt x="570" y="2542"/>
                    <a:pt x="1271" y="2542"/>
                  </a:cubicBezTo>
                  <a:cubicBezTo>
                    <a:pt x="1971" y="2542"/>
                    <a:pt x="2542" y="1971"/>
                    <a:pt x="2542" y="1271"/>
                  </a:cubicBezTo>
                  <a:cubicBezTo>
                    <a:pt x="2542" y="570"/>
                    <a:pt x="1971" y="0"/>
                    <a:pt x="12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8"/>
            <p:cNvSpPr/>
            <p:nvPr/>
          </p:nvSpPr>
          <p:spPr>
            <a:xfrm>
              <a:off x="8115971" y="2195715"/>
              <a:ext cx="183190" cy="209272"/>
            </a:xfrm>
            <a:custGeom>
              <a:rect b="b" l="l" r="r" t="t"/>
              <a:pathLst>
                <a:path extrusionOk="0" h="6772" w="5928">
                  <a:moveTo>
                    <a:pt x="2964" y="845"/>
                  </a:moveTo>
                  <a:cubicBezTo>
                    <a:pt x="4131" y="845"/>
                    <a:pt x="5083" y="1796"/>
                    <a:pt x="5083" y="2964"/>
                  </a:cubicBezTo>
                  <a:cubicBezTo>
                    <a:pt x="5083" y="4131"/>
                    <a:pt x="4131" y="5079"/>
                    <a:pt x="2964" y="5079"/>
                  </a:cubicBezTo>
                  <a:cubicBezTo>
                    <a:pt x="1796" y="5079"/>
                    <a:pt x="849" y="4131"/>
                    <a:pt x="849" y="2964"/>
                  </a:cubicBezTo>
                  <a:cubicBezTo>
                    <a:pt x="849" y="1796"/>
                    <a:pt x="1796" y="845"/>
                    <a:pt x="2964" y="845"/>
                  </a:cubicBezTo>
                  <a:close/>
                  <a:moveTo>
                    <a:pt x="2964" y="0"/>
                  </a:moveTo>
                  <a:cubicBezTo>
                    <a:pt x="1329" y="0"/>
                    <a:pt x="0" y="1325"/>
                    <a:pt x="0" y="2959"/>
                  </a:cubicBezTo>
                  <a:cubicBezTo>
                    <a:pt x="0" y="2959"/>
                    <a:pt x="0" y="2964"/>
                    <a:pt x="0" y="2964"/>
                  </a:cubicBezTo>
                  <a:lnTo>
                    <a:pt x="0" y="6350"/>
                  </a:lnTo>
                  <a:cubicBezTo>
                    <a:pt x="0" y="6583"/>
                    <a:pt x="189" y="6772"/>
                    <a:pt x="422" y="6772"/>
                  </a:cubicBezTo>
                  <a:cubicBezTo>
                    <a:pt x="656" y="6772"/>
                    <a:pt x="844" y="6583"/>
                    <a:pt x="844" y="6350"/>
                  </a:cubicBezTo>
                  <a:lnTo>
                    <a:pt x="844" y="5034"/>
                  </a:lnTo>
                  <a:cubicBezTo>
                    <a:pt x="1383" y="5586"/>
                    <a:pt x="2133" y="5927"/>
                    <a:pt x="2964" y="5927"/>
                  </a:cubicBezTo>
                  <a:cubicBezTo>
                    <a:pt x="3790" y="5927"/>
                    <a:pt x="4540" y="5586"/>
                    <a:pt x="5079" y="5034"/>
                  </a:cubicBezTo>
                  <a:lnTo>
                    <a:pt x="5079" y="6278"/>
                  </a:lnTo>
                  <a:cubicBezTo>
                    <a:pt x="5079" y="6516"/>
                    <a:pt x="5272" y="6704"/>
                    <a:pt x="5505" y="6704"/>
                  </a:cubicBezTo>
                  <a:cubicBezTo>
                    <a:pt x="5739" y="6704"/>
                    <a:pt x="5927" y="6511"/>
                    <a:pt x="5927" y="6278"/>
                  </a:cubicBezTo>
                  <a:lnTo>
                    <a:pt x="5927" y="2964"/>
                  </a:lnTo>
                  <a:cubicBezTo>
                    <a:pt x="5927" y="2964"/>
                    <a:pt x="5927" y="2959"/>
                    <a:pt x="5927" y="2959"/>
                  </a:cubicBezTo>
                  <a:cubicBezTo>
                    <a:pt x="5927" y="1325"/>
                    <a:pt x="4598" y="0"/>
                    <a:pt x="296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8"/>
            <p:cNvSpPr/>
            <p:nvPr/>
          </p:nvSpPr>
          <p:spPr>
            <a:xfrm>
              <a:off x="8308710" y="2158663"/>
              <a:ext cx="122127" cy="130316"/>
            </a:xfrm>
            <a:custGeom>
              <a:rect b="b" l="l" r="r" t="t"/>
              <a:pathLst>
                <a:path extrusionOk="0" h="4217" w="3952">
                  <a:moveTo>
                    <a:pt x="1810" y="1"/>
                  </a:moveTo>
                  <a:lnTo>
                    <a:pt x="1810" y="1792"/>
                  </a:lnTo>
                  <a:cubicBezTo>
                    <a:pt x="1810" y="2026"/>
                    <a:pt x="1617" y="2214"/>
                    <a:pt x="1383" y="2214"/>
                  </a:cubicBezTo>
                  <a:lnTo>
                    <a:pt x="0" y="2214"/>
                  </a:lnTo>
                  <a:cubicBezTo>
                    <a:pt x="341" y="2784"/>
                    <a:pt x="539" y="3449"/>
                    <a:pt x="539" y="4163"/>
                  </a:cubicBezTo>
                  <a:cubicBezTo>
                    <a:pt x="539" y="4181"/>
                    <a:pt x="539" y="4199"/>
                    <a:pt x="539" y="4217"/>
                  </a:cubicBezTo>
                  <a:lnTo>
                    <a:pt x="3529" y="4217"/>
                  </a:lnTo>
                  <a:cubicBezTo>
                    <a:pt x="3763" y="4217"/>
                    <a:pt x="3952" y="4028"/>
                    <a:pt x="3952" y="3795"/>
                  </a:cubicBezTo>
                  <a:lnTo>
                    <a:pt x="3952" y="423"/>
                  </a:lnTo>
                  <a:cubicBezTo>
                    <a:pt x="3952" y="189"/>
                    <a:pt x="3763" y="1"/>
                    <a:pt x="352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7984698" y="2158663"/>
              <a:ext cx="121725" cy="130316"/>
            </a:xfrm>
            <a:custGeom>
              <a:rect b="b" l="l" r="r" t="t"/>
              <a:pathLst>
                <a:path extrusionOk="0" h="4217" w="3939">
                  <a:moveTo>
                    <a:pt x="423" y="1"/>
                  </a:moveTo>
                  <a:cubicBezTo>
                    <a:pt x="189" y="1"/>
                    <a:pt x="1" y="189"/>
                    <a:pt x="1" y="423"/>
                  </a:cubicBezTo>
                  <a:lnTo>
                    <a:pt x="1" y="3795"/>
                  </a:lnTo>
                  <a:cubicBezTo>
                    <a:pt x="1" y="4028"/>
                    <a:pt x="189" y="4217"/>
                    <a:pt x="423" y="4217"/>
                  </a:cubicBezTo>
                  <a:lnTo>
                    <a:pt x="3404" y="4217"/>
                  </a:lnTo>
                  <a:cubicBezTo>
                    <a:pt x="3404" y="4199"/>
                    <a:pt x="3400" y="4181"/>
                    <a:pt x="3400" y="4163"/>
                  </a:cubicBezTo>
                  <a:cubicBezTo>
                    <a:pt x="3400" y="3449"/>
                    <a:pt x="3597" y="2784"/>
                    <a:pt x="3939" y="2214"/>
                  </a:cubicBezTo>
                  <a:lnTo>
                    <a:pt x="2556" y="2214"/>
                  </a:lnTo>
                  <a:cubicBezTo>
                    <a:pt x="2322" y="2214"/>
                    <a:pt x="2133" y="2026"/>
                    <a:pt x="2133" y="1792"/>
                  </a:cubicBezTo>
                  <a:lnTo>
                    <a:pt x="21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8220731" y="1995065"/>
              <a:ext cx="156954" cy="205811"/>
            </a:xfrm>
            <a:custGeom>
              <a:rect b="b" l="l" r="r" t="t"/>
              <a:pathLst>
                <a:path extrusionOk="0" h="6660" w="5079">
                  <a:moveTo>
                    <a:pt x="2537" y="1"/>
                  </a:moveTo>
                  <a:cubicBezTo>
                    <a:pt x="2304" y="1"/>
                    <a:pt x="2115" y="189"/>
                    <a:pt x="2115" y="423"/>
                  </a:cubicBezTo>
                  <a:lnTo>
                    <a:pt x="1271" y="423"/>
                  </a:lnTo>
                  <a:cubicBezTo>
                    <a:pt x="571" y="423"/>
                    <a:pt x="0" y="993"/>
                    <a:pt x="0" y="1693"/>
                  </a:cubicBezTo>
                  <a:lnTo>
                    <a:pt x="0" y="2115"/>
                  </a:lnTo>
                  <a:cubicBezTo>
                    <a:pt x="0" y="2349"/>
                    <a:pt x="189" y="2542"/>
                    <a:pt x="423" y="2542"/>
                  </a:cubicBezTo>
                  <a:lnTo>
                    <a:pt x="2115" y="2542"/>
                  </a:lnTo>
                  <a:lnTo>
                    <a:pt x="2115" y="4374"/>
                  </a:lnTo>
                  <a:lnTo>
                    <a:pt x="423" y="4374"/>
                  </a:lnTo>
                  <a:cubicBezTo>
                    <a:pt x="189" y="4374"/>
                    <a:pt x="0" y="4563"/>
                    <a:pt x="0" y="4796"/>
                  </a:cubicBezTo>
                  <a:lnTo>
                    <a:pt x="0" y="5667"/>
                  </a:lnTo>
                  <a:cubicBezTo>
                    <a:pt x="831" y="5762"/>
                    <a:pt x="1581" y="6121"/>
                    <a:pt x="2165" y="6660"/>
                  </a:cubicBezTo>
                  <a:lnTo>
                    <a:pt x="3808" y="6660"/>
                  </a:lnTo>
                  <a:lnTo>
                    <a:pt x="3808" y="4801"/>
                  </a:lnTo>
                  <a:cubicBezTo>
                    <a:pt x="3808" y="4563"/>
                    <a:pt x="3620" y="4374"/>
                    <a:pt x="3386" y="4374"/>
                  </a:cubicBezTo>
                  <a:lnTo>
                    <a:pt x="2964" y="4374"/>
                  </a:lnTo>
                  <a:lnTo>
                    <a:pt x="2964" y="2542"/>
                  </a:lnTo>
                  <a:lnTo>
                    <a:pt x="4657" y="2542"/>
                  </a:lnTo>
                  <a:cubicBezTo>
                    <a:pt x="4890" y="2542"/>
                    <a:pt x="5079" y="2349"/>
                    <a:pt x="5079" y="2115"/>
                  </a:cubicBezTo>
                  <a:lnTo>
                    <a:pt x="5079" y="1693"/>
                  </a:lnTo>
                  <a:cubicBezTo>
                    <a:pt x="5079" y="993"/>
                    <a:pt x="4509" y="423"/>
                    <a:pt x="3808" y="423"/>
                  </a:cubicBezTo>
                  <a:lnTo>
                    <a:pt x="2964" y="423"/>
                  </a:lnTo>
                  <a:cubicBezTo>
                    <a:pt x="2964" y="189"/>
                    <a:pt x="2771" y="1"/>
                    <a:pt x="253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48"/>
          <p:cNvGrpSpPr/>
          <p:nvPr/>
        </p:nvGrpSpPr>
        <p:grpSpPr>
          <a:xfrm>
            <a:off x="7340720" y="2157945"/>
            <a:ext cx="457233" cy="446263"/>
            <a:chOff x="7340720" y="1976895"/>
            <a:chExt cx="457233" cy="446263"/>
          </a:xfrm>
        </p:grpSpPr>
        <p:sp>
          <p:nvSpPr>
            <p:cNvPr id="1561" name="Google Shape;1561;p48"/>
            <p:cNvSpPr/>
            <p:nvPr/>
          </p:nvSpPr>
          <p:spPr>
            <a:xfrm>
              <a:off x="7569275" y="1976895"/>
              <a:ext cx="228679" cy="218975"/>
            </a:xfrm>
            <a:custGeom>
              <a:rect b="b" l="l" r="r" t="t"/>
              <a:pathLst>
                <a:path extrusionOk="0" h="7086" w="7400">
                  <a:moveTo>
                    <a:pt x="3853" y="0"/>
                  </a:moveTo>
                  <a:cubicBezTo>
                    <a:pt x="2991" y="0"/>
                    <a:pt x="2178" y="337"/>
                    <a:pt x="1567" y="948"/>
                  </a:cubicBezTo>
                  <a:lnTo>
                    <a:pt x="1338" y="1177"/>
                  </a:lnTo>
                  <a:lnTo>
                    <a:pt x="1239" y="1078"/>
                  </a:lnTo>
                  <a:cubicBezTo>
                    <a:pt x="1156" y="997"/>
                    <a:pt x="1049" y="957"/>
                    <a:pt x="941" y="957"/>
                  </a:cubicBezTo>
                  <a:cubicBezTo>
                    <a:pt x="833" y="957"/>
                    <a:pt x="725" y="997"/>
                    <a:pt x="642" y="1078"/>
                  </a:cubicBezTo>
                  <a:cubicBezTo>
                    <a:pt x="476" y="1244"/>
                    <a:pt x="476" y="1514"/>
                    <a:pt x="642" y="1680"/>
                  </a:cubicBezTo>
                  <a:lnTo>
                    <a:pt x="741" y="1774"/>
                  </a:lnTo>
                  <a:lnTo>
                    <a:pt x="485" y="2034"/>
                  </a:lnTo>
                  <a:cubicBezTo>
                    <a:pt x="296" y="2219"/>
                    <a:pt x="135" y="2430"/>
                    <a:pt x="0" y="2650"/>
                  </a:cubicBezTo>
                  <a:lnTo>
                    <a:pt x="4436" y="7086"/>
                  </a:lnTo>
                  <a:cubicBezTo>
                    <a:pt x="4661" y="6951"/>
                    <a:pt x="4867" y="6790"/>
                    <a:pt x="5056" y="6605"/>
                  </a:cubicBezTo>
                  <a:lnTo>
                    <a:pt x="5312" y="6345"/>
                  </a:lnTo>
                  <a:lnTo>
                    <a:pt x="5411" y="6444"/>
                  </a:lnTo>
                  <a:cubicBezTo>
                    <a:pt x="5492" y="6529"/>
                    <a:pt x="5599" y="6570"/>
                    <a:pt x="5707" y="6570"/>
                  </a:cubicBezTo>
                  <a:cubicBezTo>
                    <a:pt x="5815" y="6570"/>
                    <a:pt x="5927" y="6529"/>
                    <a:pt x="6008" y="6444"/>
                  </a:cubicBezTo>
                  <a:cubicBezTo>
                    <a:pt x="6174" y="6278"/>
                    <a:pt x="6174" y="6013"/>
                    <a:pt x="6008" y="5847"/>
                  </a:cubicBezTo>
                  <a:lnTo>
                    <a:pt x="5909" y="5748"/>
                  </a:lnTo>
                  <a:lnTo>
                    <a:pt x="6138" y="5519"/>
                  </a:lnTo>
                  <a:cubicBezTo>
                    <a:pt x="7400" y="4257"/>
                    <a:pt x="7400" y="2210"/>
                    <a:pt x="6138" y="948"/>
                  </a:cubicBezTo>
                  <a:cubicBezTo>
                    <a:pt x="5532" y="337"/>
                    <a:pt x="4719" y="0"/>
                    <a:pt x="385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7340720" y="2288670"/>
              <a:ext cx="135755" cy="134488"/>
            </a:xfrm>
            <a:custGeom>
              <a:rect b="b" l="l" r="r" t="t"/>
              <a:pathLst>
                <a:path extrusionOk="0" h="4352" w="4393">
                  <a:moveTo>
                    <a:pt x="980" y="1"/>
                  </a:moveTo>
                  <a:lnTo>
                    <a:pt x="140" y="1011"/>
                  </a:lnTo>
                  <a:cubicBezTo>
                    <a:pt x="1" y="1177"/>
                    <a:pt x="10" y="1424"/>
                    <a:pt x="167" y="1581"/>
                  </a:cubicBezTo>
                  <a:lnTo>
                    <a:pt x="1191" y="2605"/>
                  </a:lnTo>
                  <a:lnTo>
                    <a:pt x="167" y="3629"/>
                  </a:lnTo>
                  <a:cubicBezTo>
                    <a:pt x="1" y="3795"/>
                    <a:pt x="1" y="4064"/>
                    <a:pt x="167" y="4226"/>
                  </a:cubicBezTo>
                  <a:cubicBezTo>
                    <a:pt x="248" y="4311"/>
                    <a:pt x="355" y="4352"/>
                    <a:pt x="468" y="4352"/>
                  </a:cubicBezTo>
                  <a:cubicBezTo>
                    <a:pt x="575" y="4352"/>
                    <a:pt x="683" y="4311"/>
                    <a:pt x="764" y="4226"/>
                  </a:cubicBezTo>
                  <a:lnTo>
                    <a:pt x="1788" y="3202"/>
                  </a:lnTo>
                  <a:lnTo>
                    <a:pt x="2816" y="4226"/>
                  </a:lnTo>
                  <a:cubicBezTo>
                    <a:pt x="2897" y="4311"/>
                    <a:pt x="3005" y="4352"/>
                    <a:pt x="3112" y="4352"/>
                  </a:cubicBezTo>
                  <a:cubicBezTo>
                    <a:pt x="3211" y="4352"/>
                    <a:pt x="3306" y="4320"/>
                    <a:pt x="3386" y="4253"/>
                  </a:cubicBezTo>
                  <a:lnTo>
                    <a:pt x="4392" y="3413"/>
                  </a:lnTo>
                  <a:lnTo>
                    <a:pt x="980"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7387754" y="2074485"/>
              <a:ext cx="304204" cy="302906"/>
            </a:xfrm>
            <a:custGeom>
              <a:rect b="b" l="l" r="r" t="t"/>
              <a:pathLst>
                <a:path extrusionOk="0" h="9802" w="9844">
                  <a:moveTo>
                    <a:pt x="5084" y="4297"/>
                  </a:moveTo>
                  <a:cubicBezTo>
                    <a:pt x="5193" y="4297"/>
                    <a:pt x="5302" y="4339"/>
                    <a:pt x="5385" y="4422"/>
                  </a:cubicBezTo>
                  <a:cubicBezTo>
                    <a:pt x="5546" y="4583"/>
                    <a:pt x="5546" y="4853"/>
                    <a:pt x="5385" y="5019"/>
                  </a:cubicBezTo>
                  <a:lnTo>
                    <a:pt x="4783" y="5616"/>
                  </a:lnTo>
                  <a:cubicBezTo>
                    <a:pt x="4702" y="5697"/>
                    <a:pt x="4594" y="5742"/>
                    <a:pt x="4487" y="5742"/>
                  </a:cubicBezTo>
                  <a:cubicBezTo>
                    <a:pt x="4379" y="5742"/>
                    <a:pt x="4271" y="5697"/>
                    <a:pt x="4186" y="5616"/>
                  </a:cubicBezTo>
                  <a:cubicBezTo>
                    <a:pt x="4020" y="5450"/>
                    <a:pt x="4020" y="5185"/>
                    <a:pt x="4186" y="5019"/>
                  </a:cubicBezTo>
                  <a:lnTo>
                    <a:pt x="4783" y="4422"/>
                  </a:lnTo>
                  <a:cubicBezTo>
                    <a:pt x="4866" y="4339"/>
                    <a:pt x="4975" y="4297"/>
                    <a:pt x="5084" y="4297"/>
                  </a:cubicBezTo>
                  <a:close/>
                  <a:moveTo>
                    <a:pt x="5010" y="0"/>
                  </a:moveTo>
                  <a:cubicBezTo>
                    <a:pt x="4902" y="0"/>
                    <a:pt x="4794" y="42"/>
                    <a:pt x="4711" y="125"/>
                  </a:cubicBezTo>
                  <a:lnTo>
                    <a:pt x="3795" y="1036"/>
                  </a:lnTo>
                  <a:cubicBezTo>
                    <a:pt x="3629" y="1202"/>
                    <a:pt x="3629" y="1472"/>
                    <a:pt x="3795" y="1633"/>
                  </a:cubicBezTo>
                  <a:lnTo>
                    <a:pt x="3831" y="1674"/>
                  </a:lnTo>
                  <a:lnTo>
                    <a:pt x="1" y="6276"/>
                  </a:lnTo>
                  <a:lnTo>
                    <a:pt x="3526" y="9801"/>
                  </a:lnTo>
                  <a:lnTo>
                    <a:pt x="8133" y="5971"/>
                  </a:lnTo>
                  <a:lnTo>
                    <a:pt x="8169" y="6007"/>
                  </a:lnTo>
                  <a:cubicBezTo>
                    <a:pt x="8249" y="6088"/>
                    <a:pt x="8357" y="6133"/>
                    <a:pt x="8465" y="6133"/>
                  </a:cubicBezTo>
                  <a:cubicBezTo>
                    <a:pt x="8577" y="6133"/>
                    <a:pt x="8685" y="6088"/>
                    <a:pt x="8766" y="6007"/>
                  </a:cubicBezTo>
                  <a:lnTo>
                    <a:pt x="9682" y="5091"/>
                  </a:lnTo>
                  <a:cubicBezTo>
                    <a:pt x="9843" y="4929"/>
                    <a:pt x="9843" y="4660"/>
                    <a:pt x="9682" y="4494"/>
                  </a:cubicBezTo>
                  <a:lnTo>
                    <a:pt x="5308" y="125"/>
                  </a:lnTo>
                  <a:cubicBezTo>
                    <a:pt x="5225" y="42"/>
                    <a:pt x="5117" y="0"/>
                    <a:pt x="501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48"/>
          <p:cNvGrpSpPr/>
          <p:nvPr/>
        </p:nvGrpSpPr>
        <p:grpSpPr>
          <a:xfrm>
            <a:off x="2776730" y="3442840"/>
            <a:ext cx="366071" cy="446139"/>
            <a:chOff x="2776730" y="3261790"/>
            <a:chExt cx="366071" cy="446139"/>
          </a:xfrm>
        </p:grpSpPr>
        <p:sp>
          <p:nvSpPr>
            <p:cNvPr id="1565" name="Google Shape;1565;p48"/>
            <p:cNvSpPr/>
            <p:nvPr/>
          </p:nvSpPr>
          <p:spPr>
            <a:xfrm>
              <a:off x="2776730" y="3443002"/>
              <a:ext cx="366071" cy="264927"/>
            </a:xfrm>
            <a:custGeom>
              <a:rect b="b" l="l" r="r" t="t"/>
              <a:pathLst>
                <a:path extrusionOk="0" h="8573" w="11846">
                  <a:moveTo>
                    <a:pt x="3386" y="1"/>
                  </a:moveTo>
                  <a:cubicBezTo>
                    <a:pt x="3152" y="1"/>
                    <a:pt x="2964" y="189"/>
                    <a:pt x="2964" y="423"/>
                  </a:cubicBezTo>
                  <a:lnTo>
                    <a:pt x="2964" y="1213"/>
                  </a:lnTo>
                  <a:lnTo>
                    <a:pt x="4230" y="1213"/>
                  </a:lnTo>
                  <a:cubicBezTo>
                    <a:pt x="4463" y="1213"/>
                    <a:pt x="4656" y="1401"/>
                    <a:pt x="4656" y="1635"/>
                  </a:cubicBezTo>
                  <a:cubicBezTo>
                    <a:pt x="4656" y="1868"/>
                    <a:pt x="4463" y="2062"/>
                    <a:pt x="4230" y="2062"/>
                  </a:cubicBezTo>
                  <a:lnTo>
                    <a:pt x="2964" y="2062"/>
                  </a:lnTo>
                  <a:lnTo>
                    <a:pt x="2964" y="2807"/>
                  </a:lnTo>
                  <a:lnTo>
                    <a:pt x="1989" y="2807"/>
                  </a:lnTo>
                  <a:lnTo>
                    <a:pt x="2375" y="2062"/>
                  </a:lnTo>
                  <a:lnTo>
                    <a:pt x="2964" y="2062"/>
                  </a:lnTo>
                  <a:lnTo>
                    <a:pt x="2964" y="1213"/>
                  </a:lnTo>
                  <a:lnTo>
                    <a:pt x="2115" y="1213"/>
                  </a:lnTo>
                  <a:cubicBezTo>
                    <a:pt x="1958" y="1213"/>
                    <a:pt x="1814" y="1303"/>
                    <a:pt x="1742" y="1442"/>
                  </a:cubicBezTo>
                  <a:lnTo>
                    <a:pt x="1037" y="2807"/>
                  </a:lnTo>
                  <a:lnTo>
                    <a:pt x="427" y="2807"/>
                  </a:lnTo>
                  <a:cubicBezTo>
                    <a:pt x="193" y="2807"/>
                    <a:pt x="0" y="2995"/>
                    <a:pt x="0" y="3229"/>
                  </a:cubicBezTo>
                  <a:cubicBezTo>
                    <a:pt x="0" y="3462"/>
                    <a:pt x="193" y="3656"/>
                    <a:pt x="427" y="3656"/>
                  </a:cubicBezTo>
                  <a:lnTo>
                    <a:pt x="992" y="3656"/>
                  </a:lnTo>
                  <a:lnTo>
                    <a:pt x="1742" y="5101"/>
                  </a:lnTo>
                  <a:cubicBezTo>
                    <a:pt x="1814" y="5245"/>
                    <a:pt x="1958" y="5330"/>
                    <a:pt x="2115" y="5330"/>
                  </a:cubicBezTo>
                  <a:lnTo>
                    <a:pt x="2964" y="5330"/>
                  </a:lnTo>
                  <a:lnTo>
                    <a:pt x="2964" y="4486"/>
                  </a:lnTo>
                  <a:lnTo>
                    <a:pt x="2375" y="4486"/>
                  </a:lnTo>
                  <a:lnTo>
                    <a:pt x="1944" y="3656"/>
                  </a:lnTo>
                  <a:lnTo>
                    <a:pt x="2964" y="3656"/>
                  </a:lnTo>
                  <a:lnTo>
                    <a:pt x="2964" y="4486"/>
                  </a:lnTo>
                  <a:lnTo>
                    <a:pt x="4230" y="4486"/>
                  </a:lnTo>
                  <a:cubicBezTo>
                    <a:pt x="4463" y="4486"/>
                    <a:pt x="4656" y="4675"/>
                    <a:pt x="4656" y="4908"/>
                  </a:cubicBezTo>
                  <a:cubicBezTo>
                    <a:pt x="4656" y="5142"/>
                    <a:pt x="4463" y="5330"/>
                    <a:pt x="4230" y="5330"/>
                  </a:cubicBezTo>
                  <a:lnTo>
                    <a:pt x="2964" y="5330"/>
                  </a:lnTo>
                  <a:lnTo>
                    <a:pt x="2964" y="5613"/>
                  </a:lnTo>
                  <a:cubicBezTo>
                    <a:pt x="2964" y="5726"/>
                    <a:pt x="3008" y="5833"/>
                    <a:pt x="3085" y="5914"/>
                  </a:cubicBezTo>
                  <a:lnTo>
                    <a:pt x="3933" y="6758"/>
                  </a:lnTo>
                  <a:cubicBezTo>
                    <a:pt x="4010" y="6839"/>
                    <a:pt x="4118" y="6884"/>
                    <a:pt x="4230" y="6884"/>
                  </a:cubicBezTo>
                  <a:lnTo>
                    <a:pt x="4656" y="6884"/>
                  </a:lnTo>
                  <a:lnTo>
                    <a:pt x="4656" y="8150"/>
                  </a:lnTo>
                  <a:cubicBezTo>
                    <a:pt x="4656" y="8384"/>
                    <a:pt x="4845" y="8572"/>
                    <a:pt x="5078" y="8572"/>
                  </a:cubicBezTo>
                  <a:lnTo>
                    <a:pt x="6771" y="8572"/>
                  </a:lnTo>
                  <a:cubicBezTo>
                    <a:pt x="7005" y="8572"/>
                    <a:pt x="7193" y="8384"/>
                    <a:pt x="7193" y="8150"/>
                  </a:cubicBezTo>
                  <a:lnTo>
                    <a:pt x="7193" y="6884"/>
                  </a:lnTo>
                  <a:lnTo>
                    <a:pt x="7615" y="6884"/>
                  </a:lnTo>
                  <a:cubicBezTo>
                    <a:pt x="7728" y="6884"/>
                    <a:pt x="7835" y="6839"/>
                    <a:pt x="7916" y="6758"/>
                  </a:cubicBezTo>
                  <a:lnTo>
                    <a:pt x="8760" y="5914"/>
                  </a:lnTo>
                  <a:cubicBezTo>
                    <a:pt x="8841" y="5833"/>
                    <a:pt x="8886" y="5726"/>
                    <a:pt x="8886" y="5613"/>
                  </a:cubicBezTo>
                  <a:lnTo>
                    <a:pt x="8886" y="5330"/>
                  </a:lnTo>
                  <a:lnTo>
                    <a:pt x="7615" y="5330"/>
                  </a:lnTo>
                  <a:cubicBezTo>
                    <a:pt x="7382" y="5330"/>
                    <a:pt x="7193" y="5142"/>
                    <a:pt x="7193" y="4908"/>
                  </a:cubicBezTo>
                  <a:cubicBezTo>
                    <a:pt x="7193" y="4675"/>
                    <a:pt x="7382" y="4486"/>
                    <a:pt x="7615" y="4486"/>
                  </a:cubicBezTo>
                  <a:lnTo>
                    <a:pt x="8886" y="4486"/>
                  </a:lnTo>
                  <a:lnTo>
                    <a:pt x="8886" y="3656"/>
                  </a:lnTo>
                  <a:lnTo>
                    <a:pt x="9905" y="3656"/>
                  </a:lnTo>
                  <a:lnTo>
                    <a:pt x="9474" y="4486"/>
                  </a:lnTo>
                  <a:lnTo>
                    <a:pt x="8886" y="4486"/>
                  </a:lnTo>
                  <a:lnTo>
                    <a:pt x="8886" y="5330"/>
                  </a:lnTo>
                  <a:lnTo>
                    <a:pt x="9730" y="5330"/>
                  </a:lnTo>
                  <a:cubicBezTo>
                    <a:pt x="9887" y="5330"/>
                    <a:pt x="10036" y="5245"/>
                    <a:pt x="10107" y="5101"/>
                  </a:cubicBezTo>
                  <a:lnTo>
                    <a:pt x="10857" y="3656"/>
                  </a:lnTo>
                  <a:lnTo>
                    <a:pt x="11423" y="3656"/>
                  </a:lnTo>
                  <a:cubicBezTo>
                    <a:pt x="11657" y="3656"/>
                    <a:pt x="11845" y="3462"/>
                    <a:pt x="11845" y="3229"/>
                  </a:cubicBezTo>
                  <a:cubicBezTo>
                    <a:pt x="11845" y="2995"/>
                    <a:pt x="11657" y="2807"/>
                    <a:pt x="11423" y="2807"/>
                  </a:cubicBezTo>
                  <a:lnTo>
                    <a:pt x="10812" y="2807"/>
                  </a:lnTo>
                  <a:lnTo>
                    <a:pt x="10107" y="1442"/>
                  </a:lnTo>
                  <a:cubicBezTo>
                    <a:pt x="10036" y="1303"/>
                    <a:pt x="9887" y="1213"/>
                    <a:pt x="9730" y="1213"/>
                  </a:cubicBezTo>
                  <a:lnTo>
                    <a:pt x="8886" y="1213"/>
                  </a:lnTo>
                  <a:lnTo>
                    <a:pt x="8886" y="2062"/>
                  </a:lnTo>
                  <a:lnTo>
                    <a:pt x="9474" y="2062"/>
                  </a:lnTo>
                  <a:lnTo>
                    <a:pt x="9860" y="2807"/>
                  </a:lnTo>
                  <a:lnTo>
                    <a:pt x="8886" y="2807"/>
                  </a:lnTo>
                  <a:lnTo>
                    <a:pt x="8886" y="2062"/>
                  </a:lnTo>
                  <a:lnTo>
                    <a:pt x="7615" y="2062"/>
                  </a:lnTo>
                  <a:cubicBezTo>
                    <a:pt x="7382" y="2062"/>
                    <a:pt x="7193" y="1873"/>
                    <a:pt x="7193" y="1635"/>
                  </a:cubicBezTo>
                  <a:cubicBezTo>
                    <a:pt x="7193" y="1401"/>
                    <a:pt x="7382" y="1213"/>
                    <a:pt x="7615" y="1213"/>
                  </a:cubicBezTo>
                  <a:lnTo>
                    <a:pt x="8886" y="1213"/>
                  </a:lnTo>
                  <a:lnTo>
                    <a:pt x="8886" y="423"/>
                  </a:lnTo>
                  <a:cubicBezTo>
                    <a:pt x="8886" y="189"/>
                    <a:pt x="8698" y="1"/>
                    <a:pt x="8464"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2881335" y="3261790"/>
              <a:ext cx="156830" cy="155161"/>
            </a:xfrm>
            <a:custGeom>
              <a:rect b="b" l="l" r="r" t="t"/>
              <a:pathLst>
                <a:path extrusionOk="0" h="5021" w="5075">
                  <a:moveTo>
                    <a:pt x="1271" y="0"/>
                  </a:moveTo>
                  <a:cubicBezTo>
                    <a:pt x="571" y="0"/>
                    <a:pt x="1" y="566"/>
                    <a:pt x="1" y="1267"/>
                  </a:cubicBezTo>
                  <a:lnTo>
                    <a:pt x="1" y="1635"/>
                  </a:lnTo>
                  <a:lnTo>
                    <a:pt x="1550" y="1635"/>
                  </a:lnTo>
                  <a:cubicBezTo>
                    <a:pt x="1783" y="1635"/>
                    <a:pt x="1976" y="1823"/>
                    <a:pt x="1976" y="2057"/>
                  </a:cubicBezTo>
                  <a:cubicBezTo>
                    <a:pt x="1976" y="2290"/>
                    <a:pt x="1783" y="2479"/>
                    <a:pt x="1550" y="2479"/>
                  </a:cubicBezTo>
                  <a:lnTo>
                    <a:pt x="1" y="2479"/>
                  </a:lnTo>
                  <a:lnTo>
                    <a:pt x="1" y="3328"/>
                  </a:lnTo>
                  <a:lnTo>
                    <a:pt x="1550" y="3328"/>
                  </a:lnTo>
                  <a:cubicBezTo>
                    <a:pt x="1783" y="3328"/>
                    <a:pt x="1976" y="3516"/>
                    <a:pt x="1976" y="3750"/>
                  </a:cubicBezTo>
                  <a:cubicBezTo>
                    <a:pt x="1976" y="3983"/>
                    <a:pt x="1783" y="4172"/>
                    <a:pt x="1550" y="4172"/>
                  </a:cubicBezTo>
                  <a:lnTo>
                    <a:pt x="1" y="4172"/>
                  </a:lnTo>
                  <a:lnTo>
                    <a:pt x="1" y="5020"/>
                  </a:lnTo>
                  <a:lnTo>
                    <a:pt x="5075" y="5020"/>
                  </a:lnTo>
                  <a:lnTo>
                    <a:pt x="5075" y="4172"/>
                  </a:lnTo>
                  <a:lnTo>
                    <a:pt x="3525" y="4172"/>
                  </a:lnTo>
                  <a:cubicBezTo>
                    <a:pt x="3292" y="4172"/>
                    <a:pt x="3103" y="3983"/>
                    <a:pt x="3103" y="3750"/>
                  </a:cubicBezTo>
                  <a:cubicBezTo>
                    <a:pt x="3103" y="3516"/>
                    <a:pt x="3292" y="3328"/>
                    <a:pt x="3525" y="3328"/>
                  </a:cubicBezTo>
                  <a:lnTo>
                    <a:pt x="5075" y="3328"/>
                  </a:lnTo>
                  <a:lnTo>
                    <a:pt x="5075" y="2479"/>
                  </a:lnTo>
                  <a:lnTo>
                    <a:pt x="3525" y="2479"/>
                  </a:lnTo>
                  <a:cubicBezTo>
                    <a:pt x="3292" y="2479"/>
                    <a:pt x="3103" y="2290"/>
                    <a:pt x="3103" y="2057"/>
                  </a:cubicBezTo>
                  <a:cubicBezTo>
                    <a:pt x="3103" y="1823"/>
                    <a:pt x="3292" y="1635"/>
                    <a:pt x="3525" y="1635"/>
                  </a:cubicBezTo>
                  <a:lnTo>
                    <a:pt x="5075" y="1635"/>
                  </a:lnTo>
                  <a:lnTo>
                    <a:pt x="5075" y="1267"/>
                  </a:lnTo>
                  <a:cubicBezTo>
                    <a:pt x="5075" y="566"/>
                    <a:pt x="4509" y="0"/>
                    <a:pt x="3808"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8"/>
          <p:cNvGrpSpPr/>
          <p:nvPr/>
        </p:nvGrpSpPr>
        <p:grpSpPr>
          <a:xfrm>
            <a:off x="5443492" y="3442840"/>
            <a:ext cx="334705" cy="446139"/>
            <a:chOff x="5443492" y="3261790"/>
            <a:chExt cx="334705" cy="446139"/>
          </a:xfrm>
        </p:grpSpPr>
        <p:sp>
          <p:nvSpPr>
            <p:cNvPr id="1568" name="Google Shape;1568;p48"/>
            <p:cNvSpPr/>
            <p:nvPr/>
          </p:nvSpPr>
          <p:spPr>
            <a:xfrm>
              <a:off x="5443492" y="3261790"/>
              <a:ext cx="78431" cy="78431"/>
            </a:xfrm>
            <a:custGeom>
              <a:rect b="b" l="l" r="r" t="t"/>
              <a:pathLst>
                <a:path extrusionOk="0" h="2538" w="2538">
                  <a:moveTo>
                    <a:pt x="1271" y="0"/>
                  </a:moveTo>
                  <a:cubicBezTo>
                    <a:pt x="1038" y="0"/>
                    <a:pt x="849" y="189"/>
                    <a:pt x="849" y="422"/>
                  </a:cubicBezTo>
                  <a:lnTo>
                    <a:pt x="849" y="845"/>
                  </a:lnTo>
                  <a:lnTo>
                    <a:pt x="423" y="845"/>
                  </a:lnTo>
                  <a:cubicBezTo>
                    <a:pt x="189" y="845"/>
                    <a:pt x="1" y="1033"/>
                    <a:pt x="1" y="1271"/>
                  </a:cubicBezTo>
                  <a:cubicBezTo>
                    <a:pt x="1" y="1505"/>
                    <a:pt x="189" y="1693"/>
                    <a:pt x="423" y="1693"/>
                  </a:cubicBezTo>
                  <a:lnTo>
                    <a:pt x="849" y="1693"/>
                  </a:lnTo>
                  <a:lnTo>
                    <a:pt x="849" y="2115"/>
                  </a:lnTo>
                  <a:cubicBezTo>
                    <a:pt x="849" y="2349"/>
                    <a:pt x="1038" y="2537"/>
                    <a:pt x="1271" y="2537"/>
                  </a:cubicBezTo>
                  <a:lnTo>
                    <a:pt x="2538" y="2537"/>
                  </a:lnTo>
                  <a:lnTo>
                    <a:pt x="253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5548128" y="3261790"/>
              <a:ext cx="230069" cy="446139"/>
            </a:xfrm>
            <a:custGeom>
              <a:rect b="b" l="l" r="r" t="t"/>
              <a:pathLst>
                <a:path extrusionOk="0" h="14437" w="7445">
                  <a:moveTo>
                    <a:pt x="0" y="0"/>
                  </a:moveTo>
                  <a:lnTo>
                    <a:pt x="0" y="11477"/>
                  </a:lnTo>
                  <a:cubicBezTo>
                    <a:pt x="0" y="13107"/>
                    <a:pt x="1325" y="14436"/>
                    <a:pt x="2959" y="14436"/>
                  </a:cubicBezTo>
                  <a:cubicBezTo>
                    <a:pt x="4365" y="14436"/>
                    <a:pt x="5864" y="13462"/>
                    <a:pt x="5864" y="12007"/>
                  </a:cubicBezTo>
                  <a:cubicBezTo>
                    <a:pt x="5864" y="11024"/>
                    <a:pt x="6390" y="10162"/>
                    <a:pt x="6991" y="10162"/>
                  </a:cubicBezTo>
                  <a:cubicBezTo>
                    <a:pt x="7162" y="10162"/>
                    <a:pt x="7319" y="10058"/>
                    <a:pt x="7382" y="9901"/>
                  </a:cubicBezTo>
                  <a:cubicBezTo>
                    <a:pt x="7445" y="9744"/>
                    <a:pt x="7409" y="9560"/>
                    <a:pt x="7288" y="9439"/>
                  </a:cubicBezTo>
                  <a:lnTo>
                    <a:pt x="4387" y="6538"/>
                  </a:lnTo>
                  <a:cubicBezTo>
                    <a:pt x="4307" y="6458"/>
                    <a:pt x="4200" y="6415"/>
                    <a:pt x="4092" y="6415"/>
                  </a:cubicBezTo>
                  <a:cubicBezTo>
                    <a:pt x="4037" y="6415"/>
                    <a:pt x="3982" y="6426"/>
                    <a:pt x="3929" y="6448"/>
                  </a:cubicBezTo>
                  <a:cubicBezTo>
                    <a:pt x="3767" y="6516"/>
                    <a:pt x="3664" y="6668"/>
                    <a:pt x="3664" y="6839"/>
                  </a:cubicBezTo>
                  <a:cubicBezTo>
                    <a:pt x="3664" y="7189"/>
                    <a:pt x="3449" y="7396"/>
                    <a:pt x="3036" y="7755"/>
                  </a:cubicBezTo>
                  <a:cubicBezTo>
                    <a:pt x="2878" y="7890"/>
                    <a:pt x="2703" y="8042"/>
                    <a:pt x="2537" y="8222"/>
                  </a:cubicBezTo>
                  <a:lnTo>
                    <a:pt x="2537" y="6345"/>
                  </a:lnTo>
                  <a:lnTo>
                    <a:pt x="2959" y="6345"/>
                  </a:lnTo>
                  <a:cubicBezTo>
                    <a:pt x="3193" y="6345"/>
                    <a:pt x="3386" y="6156"/>
                    <a:pt x="3386" y="5923"/>
                  </a:cubicBezTo>
                  <a:cubicBezTo>
                    <a:pt x="3386" y="5689"/>
                    <a:pt x="3197" y="5496"/>
                    <a:pt x="2959" y="5496"/>
                  </a:cubicBezTo>
                  <a:lnTo>
                    <a:pt x="2537" y="5496"/>
                  </a:lnTo>
                  <a:lnTo>
                    <a:pt x="2537" y="4652"/>
                  </a:lnTo>
                  <a:lnTo>
                    <a:pt x="2959" y="4652"/>
                  </a:lnTo>
                  <a:cubicBezTo>
                    <a:pt x="3193" y="4652"/>
                    <a:pt x="3386" y="4464"/>
                    <a:pt x="3386" y="4230"/>
                  </a:cubicBezTo>
                  <a:cubicBezTo>
                    <a:pt x="3386" y="3997"/>
                    <a:pt x="3197" y="3808"/>
                    <a:pt x="2959" y="3808"/>
                  </a:cubicBezTo>
                  <a:lnTo>
                    <a:pt x="2537" y="3808"/>
                  </a:lnTo>
                  <a:lnTo>
                    <a:pt x="2537" y="2959"/>
                  </a:lnTo>
                  <a:lnTo>
                    <a:pt x="2959" y="2959"/>
                  </a:lnTo>
                  <a:cubicBezTo>
                    <a:pt x="3193" y="2959"/>
                    <a:pt x="3386" y="2771"/>
                    <a:pt x="3386" y="2537"/>
                  </a:cubicBezTo>
                  <a:cubicBezTo>
                    <a:pt x="3386" y="2304"/>
                    <a:pt x="3197" y="2115"/>
                    <a:pt x="2959" y="2115"/>
                  </a:cubicBezTo>
                  <a:lnTo>
                    <a:pt x="2537" y="2115"/>
                  </a:lnTo>
                  <a:cubicBezTo>
                    <a:pt x="2537" y="948"/>
                    <a:pt x="1585" y="0"/>
                    <a:pt x="42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48"/>
          <p:cNvGrpSpPr/>
          <p:nvPr/>
        </p:nvGrpSpPr>
        <p:grpSpPr>
          <a:xfrm>
            <a:off x="6694116" y="2259058"/>
            <a:ext cx="446263" cy="244006"/>
            <a:chOff x="6694116" y="2078008"/>
            <a:chExt cx="446263" cy="244006"/>
          </a:xfrm>
        </p:grpSpPr>
        <p:sp>
          <p:nvSpPr>
            <p:cNvPr id="1571" name="Google Shape;1571;p48"/>
            <p:cNvSpPr/>
            <p:nvPr/>
          </p:nvSpPr>
          <p:spPr>
            <a:xfrm>
              <a:off x="6842325" y="2217502"/>
              <a:ext cx="95890" cy="26113"/>
            </a:xfrm>
            <a:custGeom>
              <a:rect b="b" l="l" r="r" t="t"/>
              <a:pathLst>
                <a:path extrusionOk="0" h="845" w="3103">
                  <a:moveTo>
                    <a:pt x="422" y="0"/>
                  </a:moveTo>
                  <a:cubicBezTo>
                    <a:pt x="189" y="0"/>
                    <a:pt x="0" y="189"/>
                    <a:pt x="0" y="422"/>
                  </a:cubicBezTo>
                  <a:cubicBezTo>
                    <a:pt x="0" y="656"/>
                    <a:pt x="189" y="845"/>
                    <a:pt x="422" y="845"/>
                  </a:cubicBezTo>
                  <a:lnTo>
                    <a:pt x="2676" y="845"/>
                  </a:lnTo>
                  <a:cubicBezTo>
                    <a:pt x="2910" y="845"/>
                    <a:pt x="3103" y="656"/>
                    <a:pt x="3103" y="422"/>
                  </a:cubicBezTo>
                  <a:cubicBezTo>
                    <a:pt x="3103" y="189"/>
                    <a:pt x="2910" y="0"/>
                    <a:pt x="267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6763771" y="2078008"/>
              <a:ext cx="376609" cy="244006"/>
            </a:xfrm>
            <a:custGeom>
              <a:rect b="b" l="l" r="r" t="t"/>
              <a:pathLst>
                <a:path extrusionOk="0" h="7896" w="12187">
                  <a:moveTo>
                    <a:pt x="11764" y="1"/>
                  </a:moveTo>
                  <a:cubicBezTo>
                    <a:pt x="11630" y="1"/>
                    <a:pt x="11501" y="64"/>
                    <a:pt x="11419" y="177"/>
                  </a:cubicBezTo>
                  <a:cubicBezTo>
                    <a:pt x="11415" y="181"/>
                    <a:pt x="11082" y="639"/>
                    <a:pt x="10458" y="1088"/>
                  </a:cubicBezTo>
                  <a:cubicBezTo>
                    <a:pt x="9641" y="1677"/>
                    <a:pt x="8734" y="1973"/>
                    <a:pt x="7760" y="1973"/>
                  </a:cubicBezTo>
                  <a:lnTo>
                    <a:pt x="6067" y="1973"/>
                  </a:lnTo>
                  <a:lnTo>
                    <a:pt x="6067" y="1551"/>
                  </a:lnTo>
                  <a:cubicBezTo>
                    <a:pt x="6067" y="1317"/>
                    <a:pt x="5878" y="1129"/>
                    <a:pt x="5645" y="1129"/>
                  </a:cubicBezTo>
                  <a:cubicBezTo>
                    <a:pt x="5411" y="1129"/>
                    <a:pt x="5218" y="1317"/>
                    <a:pt x="5218" y="1551"/>
                  </a:cubicBezTo>
                  <a:lnTo>
                    <a:pt x="5218" y="1973"/>
                  </a:lnTo>
                  <a:lnTo>
                    <a:pt x="4374" y="1973"/>
                  </a:lnTo>
                  <a:lnTo>
                    <a:pt x="4374" y="1551"/>
                  </a:lnTo>
                  <a:cubicBezTo>
                    <a:pt x="4374" y="1317"/>
                    <a:pt x="4185" y="1129"/>
                    <a:pt x="3952" y="1129"/>
                  </a:cubicBezTo>
                  <a:cubicBezTo>
                    <a:pt x="3718" y="1129"/>
                    <a:pt x="3525" y="1317"/>
                    <a:pt x="3525" y="1551"/>
                  </a:cubicBezTo>
                  <a:lnTo>
                    <a:pt x="3525" y="1973"/>
                  </a:lnTo>
                  <a:lnTo>
                    <a:pt x="2964" y="1973"/>
                  </a:lnTo>
                  <a:cubicBezTo>
                    <a:pt x="2870" y="1973"/>
                    <a:pt x="2776" y="1977"/>
                    <a:pt x="2681" y="1986"/>
                  </a:cubicBezTo>
                  <a:lnTo>
                    <a:pt x="2681" y="1551"/>
                  </a:lnTo>
                  <a:cubicBezTo>
                    <a:pt x="2681" y="1317"/>
                    <a:pt x="2493" y="1129"/>
                    <a:pt x="2259" y="1129"/>
                  </a:cubicBezTo>
                  <a:cubicBezTo>
                    <a:pt x="2026" y="1129"/>
                    <a:pt x="1833" y="1317"/>
                    <a:pt x="1833" y="1551"/>
                  </a:cubicBezTo>
                  <a:lnTo>
                    <a:pt x="1833" y="2197"/>
                  </a:lnTo>
                  <a:cubicBezTo>
                    <a:pt x="759" y="2642"/>
                    <a:pt x="1" y="3702"/>
                    <a:pt x="1" y="4936"/>
                  </a:cubicBezTo>
                  <a:cubicBezTo>
                    <a:pt x="1" y="6566"/>
                    <a:pt x="1330" y="7895"/>
                    <a:pt x="2964" y="7895"/>
                  </a:cubicBezTo>
                  <a:lnTo>
                    <a:pt x="5218" y="7895"/>
                  </a:lnTo>
                  <a:cubicBezTo>
                    <a:pt x="6853" y="7895"/>
                    <a:pt x="8182" y="6566"/>
                    <a:pt x="8182" y="4936"/>
                  </a:cubicBezTo>
                  <a:cubicBezTo>
                    <a:pt x="8182" y="4797"/>
                    <a:pt x="8177" y="4645"/>
                    <a:pt x="8159" y="4510"/>
                  </a:cubicBezTo>
                  <a:lnTo>
                    <a:pt x="6417" y="4510"/>
                  </a:lnTo>
                  <a:cubicBezTo>
                    <a:pt x="6462" y="4645"/>
                    <a:pt x="6489" y="4788"/>
                    <a:pt x="6489" y="4936"/>
                  </a:cubicBezTo>
                  <a:cubicBezTo>
                    <a:pt x="6489" y="5637"/>
                    <a:pt x="5919" y="6203"/>
                    <a:pt x="5218" y="6203"/>
                  </a:cubicBezTo>
                  <a:lnTo>
                    <a:pt x="2964" y="6203"/>
                  </a:lnTo>
                  <a:cubicBezTo>
                    <a:pt x="2264" y="6203"/>
                    <a:pt x="1693" y="5637"/>
                    <a:pt x="1693" y="4936"/>
                  </a:cubicBezTo>
                  <a:cubicBezTo>
                    <a:pt x="1693" y="4236"/>
                    <a:pt x="2264" y="3666"/>
                    <a:pt x="2964" y="3666"/>
                  </a:cubicBezTo>
                  <a:lnTo>
                    <a:pt x="8038" y="3666"/>
                  </a:lnTo>
                  <a:cubicBezTo>
                    <a:pt x="8905" y="3720"/>
                    <a:pt x="9717" y="4020"/>
                    <a:pt x="10458" y="4555"/>
                  </a:cubicBezTo>
                  <a:cubicBezTo>
                    <a:pt x="11082" y="5004"/>
                    <a:pt x="11415" y="5457"/>
                    <a:pt x="11419" y="5462"/>
                  </a:cubicBezTo>
                  <a:cubicBezTo>
                    <a:pt x="11500" y="5576"/>
                    <a:pt x="11627" y="5640"/>
                    <a:pt x="11759" y="5640"/>
                  </a:cubicBezTo>
                  <a:cubicBezTo>
                    <a:pt x="11803" y="5640"/>
                    <a:pt x="11847" y="5633"/>
                    <a:pt x="11891" y="5619"/>
                  </a:cubicBezTo>
                  <a:cubicBezTo>
                    <a:pt x="12066" y="5561"/>
                    <a:pt x="12182" y="5399"/>
                    <a:pt x="12182" y="5215"/>
                  </a:cubicBezTo>
                  <a:lnTo>
                    <a:pt x="12182" y="424"/>
                  </a:lnTo>
                  <a:cubicBezTo>
                    <a:pt x="12187" y="240"/>
                    <a:pt x="12066" y="78"/>
                    <a:pt x="11891" y="20"/>
                  </a:cubicBezTo>
                  <a:cubicBezTo>
                    <a:pt x="11849" y="7"/>
                    <a:pt x="11806" y="1"/>
                    <a:pt x="11764"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6694116" y="2121611"/>
              <a:ext cx="87454" cy="87176"/>
            </a:xfrm>
            <a:custGeom>
              <a:rect b="b" l="l" r="r" t="t"/>
              <a:pathLst>
                <a:path extrusionOk="0" h="2821" w="2830">
                  <a:moveTo>
                    <a:pt x="423" y="0"/>
                  </a:moveTo>
                  <a:cubicBezTo>
                    <a:pt x="346" y="0"/>
                    <a:pt x="269" y="22"/>
                    <a:pt x="203" y="64"/>
                  </a:cubicBezTo>
                  <a:cubicBezTo>
                    <a:pt x="77" y="140"/>
                    <a:pt x="1" y="275"/>
                    <a:pt x="1" y="423"/>
                  </a:cubicBezTo>
                  <a:lnTo>
                    <a:pt x="1" y="2398"/>
                  </a:lnTo>
                  <a:cubicBezTo>
                    <a:pt x="1" y="2542"/>
                    <a:pt x="77" y="2681"/>
                    <a:pt x="203" y="2758"/>
                  </a:cubicBezTo>
                  <a:cubicBezTo>
                    <a:pt x="270" y="2798"/>
                    <a:pt x="346" y="2820"/>
                    <a:pt x="423" y="2820"/>
                  </a:cubicBezTo>
                  <a:cubicBezTo>
                    <a:pt x="485" y="2820"/>
                    <a:pt x="553" y="2807"/>
                    <a:pt x="611" y="2776"/>
                  </a:cubicBezTo>
                  <a:lnTo>
                    <a:pt x="1622" y="2268"/>
                  </a:lnTo>
                  <a:cubicBezTo>
                    <a:pt x="1859" y="1595"/>
                    <a:pt x="2282" y="1006"/>
                    <a:pt x="2829" y="562"/>
                  </a:cubicBezTo>
                  <a:lnTo>
                    <a:pt x="1653" y="562"/>
                  </a:lnTo>
                  <a:lnTo>
                    <a:pt x="611" y="46"/>
                  </a:lnTo>
                  <a:cubicBezTo>
                    <a:pt x="552" y="15"/>
                    <a:pt x="488" y="0"/>
                    <a:pt x="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48"/>
          <p:cNvGrpSpPr/>
          <p:nvPr/>
        </p:nvGrpSpPr>
        <p:grpSpPr>
          <a:xfrm>
            <a:off x="6042383" y="2157945"/>
            <a:ext cx="446263" cy="446263"/>
            <a:chOff x="6042383" y="1976895"/>
            <a:chExt cx="446263" cy="446263"/>
          </a:xfrm>
        </p:grpSpPr>
        <p:sp>
          <p:nvSpPr>
            <p:cNvPr id="1575" name="Google Shape;1575;p48"/>
            <p:cNvSpPr/>
            <p:nvPr/>
          </p:nvSpPr>
          <p:spPr>
            <a:xfrm>
              <a:off x="6042383" y="1976895"/>
              <a:ext cx="355379" cy="446263"/>
            </a:xfrm>
            <a:custGeom>
              <a:rect b="b" l="l" r="r" t="t"/>
              <a:pathLst>
                <a:path extrusionOk="0" h="14441" w="11500">
                  <a:moveTo>
                    <a:pt x="5177" y="0"/>
                  </a:moveTo>
                  <a:cubicBezTo>
                    <a:pt x="2322" y="0"/>
                    <a:pt x="0" y="2322"/>
                    <a:pt x="0" y="5178"/>
                  </a:cubicBezTo>
                  <a:cubicBezTo>
                    <a:pt x="0" y="7463"/>
                    <a:pt x="764" y="8563"/>
                    <a:pt x="1325" y="9371"/>
                  </a:cubicBezTo>
                  <a:cubicBezTo>
                    <a:pt x="1653" y="9847"/>
                    <a:pt x="1891" y="10189"/>
                    <a:pt x="1891" y="10633"/>
                  </a:cubicBezTo>
                  <a:lnTo>
                    <a:pt x="1891" y="14019"/>
                  </a:lnTo>
                  <a:cubicBezTo>
                    <a:pt x="1891" y="14252"/>
                    <a:pt x="2079" y="14441"/>
                    <a:pt x="2313" y="14441"/>
                  </a:cubicBezTo>
                  <a:lnTo>
                    <a:pt x="7562" y="14441"/>
                  </a:lnTo>
                  <a:cubicBezTo>
                    <a:pt x="7795" y="14441"/>
                    <a:pt x="7984" y="14252"/>
                    <a:pt x="7984" y="14019"/>
                  </a:cubicBezTo>
                  <a:lnTo>
                    <a:pt x="7984" y="13170"/>
                  </a:lnTo>
                  <a:lnTo>
                    <a:pt x="9928" y="13170"/>
                  </a:lnTo>
                  <a:cubicBezTo>
                    <a:pt x="10161" y="13170"/>
                    <a:pt x="10350" y="12981"/>
                    <a:pt x="10350" y="12748"/>
                  </a:cubicBezTo>
                  <a:lnTo>
                    <a:pt x="10350" y="11482"/>
                  </a:lnTo>
                  <a:cubicBezTo>
                    <a:pt x="10350" y="11338"/>
                    <a:pt x="10283" y="11208"/>
                    <a:pt x="10166" y="11127"/>
                  </a:cubicBezTo>
                  <a:cubicBezTo>
                    <a:pt x="10036" y="11042"/>
                    <a:pt x="9789" y="10804"/>
                    <a:pt x="9789" y="10633"/>
                  </a:cubicBezTo>
                  <a:cubicBezTo>
                    <a:pt x="9789" y="10480"/>
                    <a:pt x="10009" y="10247"/>
                    <a:pt x="10166" y="10139"/>
                  </a:cubicBezTo>
                  <a:cubicBezTo>
                    <a:pt x="10283" y="10058"/>
                    <a:pt x="10350" y="9928"/>
                    <a:pt x="10350" y="9789"/>
                  </a:cubicBezTo>
                  <a:lnTo>
                    <a:pt x="10350" y="8940"/>
                  </a:lnTo>
                  <a:lnTo>
                    <a:pt x="11055" y="8940"/>
                  </a:lnTo>
                  <a:cubicBezTo>
                    <a:pt x="11199" y="8940"/>
                    <a:pt x="11329" y="8868"/>
                    <a:pt x="11410" y="8752"/>
                  </a:cubicBezTo>
                  <a:cubicBezTo>
                    <a:pt x="11486" y="8635"/>
                    <a:pt x="11500" y="8487"/>
                    <a:pt x="11450" y="8357"/>
                  </a:cubicBezTo>
                  <a:lnTo>
                    <a:pt x="10350" y="5658"/>
                  </a:lnTo>
                  <a:lnTo>
                    <a:pt x="10350" y="5178"/>
                  </a:lnTo>
                  <a:cubicBezTo>
                    <a:pt x="10350" y="2322"/>
                    <a:pt x="8029" y="0"/>
                    <a:pt x="517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6451841" y="2247230"/>
              <a:ext cx="36805" cy="117522"/>
            </a:xfrm>
            <a:custGeom>
              <a:rect b="b" l="l" r="r" t="t"/>
              <a:pathLst>
                <a:path extrusionOk="0" h="3803" w="1191">
                  <a:moveTo>
                    <a:pt x="480" y="1"/>
                  </a:moveTo>
                  <a:cubicBezTo>
                    <a:pt x="428" y="1"/>
                    <a:pt x="375" y="10"/>
                    <a:pt x="324" y="31"/>
                  </a:cubicBezTo>
                  <a:cubicBezTo>
                    <a:pt x="108" y="120"/>
                    <a:pt x="1" y="367"/>
                    <a:pt x="91" y="583"/>
                  </a:cubicBezTo>
                  <a:cubicBezTo>
                    <a:pt x="261" y="1005"/>
                    <a:pt x="346" y="1450"/>
                    <a:pt x="346" y="1903"/>
                  </a:cubicBezTo>
                  <a:cubicBezTo>
                    <a:pt x="346" y="2357"/>
                    <a:pt x="261" y="2801"/>
                    <a:pt x="91" y="3223"/>
                  </a:cubicBezTo>
                  <a:cubicBezTo>
                    <a:pt x="1" y="3439"/>
                    <a:pt x="108" y="3686"/>
                    <a:pt x="324" y="3771"/>
                  </a:cubicBezTo>
                  <a:cubicBezTo>
                    <a:pt x="378" y="3793"/>
                    <a:pt x="427" y="3802"/>
                    <a:pt x="481" y="3802"/>
                  </a:cubicBezTo>
                  <a:cubicBezTo>
                    <a:pt x="647" y="3802"/>
                    <a:pt x="809" y="3704"/>
                    <a:pt x="876" y="3538"/>
                  </a:cubicBezTo>
                  <a:cubicBezTo>
                    <a:pt x="1083" y="3017"/>
                    <a:pt x="1191" y="2464"/>
                    <a:pt x="1191" y="1903"/>
                  </a:cubicBezTo>
                  <a:cubicBezTo>
                    <a:pt x="1191" y="1337"/>
                    <a:pt x="1083" y="790"/>
                    <a:pt x="876" y="269"/>
                  </a:cubicBezTo>
                  <a:cubicBezTo>
                    <a:pt x="808" y="101"/>
                    <a:pt x="648" y="1"/>
                    <a:pt x="48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6403417" y="2266791"/>
              <a:ext cx="32911" cy="78400"/>
            </a:xfrm>
            <a:custGeom>
              <a:rect b="b" l="l" r="r" t="t"/>
              <a:pathLst>
                <a:path extrusionOk="0" h="2537" w="1065">
                  <a:moveTo>
                    <a:pt x="478" y="1"/>
                  </a:moveTo>
                  <a:cubicBezTo>
                    <a:pt x="426" y="1"/>
                    <a:pt x="372" y="11"/>
                    <a:pt x="319" y="31"/>
                  </a:cubicBezTo>
                  <a:cubicBezTo>
                    <a:pt x="104" y="116"/>
                    <a:pt x="1" y="363"/>
                    <a:pt x="86" y="579"/>
                  </a:cubicBezTo>
                  <a:cubicBezTo>
                    <a:pt x="176" y="799"/>
                    <a:pt x="221" y="1032"/>
                    <a:pt x="221" y="1270"/>
                  </a:cubicBezTo>
                  <a:cubicBezTo>
                    <a:pt x="221" y="1508"/>
                    <a:pt x="176" y="1737"/>
                    <a:pt x="86" y="1957"/>
                  </a:cubicBezTo>
                  <a:cubicBezTo>
                    <a:pt x="1" y="2173"/>
                    <a:pt x="104" y="2420"/>
                    <a:pt x="319" y="2509"/>
                  </a:cubicBezTo>
                  <a:cubicBezTo>
                    <a:pt x="373" y="2527"/>
                    <a:pt x="427" y="2536"/>
                    <a:pt x="481" y="2536"/>
                  </a:cubicBezTo>
                  <a:cubicBezTo>
                    <a:pt x="647" y="2536"/>
                    <a:pt x="804" y="2438"/>
                    <a:pt x="872" y="2271"/>
                  </a:cubicBezTo>
                  <a:cubicBezTo>
                    <a:pt x="1002" y="1953"/>
                    <a:pt x="1065" y="1616"/>
                    <a:pt x="1065" y="1270"/>
                  </a:cubicBezTo>
                  <a:cubicBezTo>
                    <a:pt x="1065" y="924"/>
                    <a:pt x="1002" y="583"/>
                    <a:pt x="872" y="264"/>
                  </a:cubicBezTo>
                  <a:cubicBezTo>
                    <a:pt x="807" y="100"/>
                    <a:pt x="648" y="1"/>
                    <a:pt x="478"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48"/>
          <p:cNvGrpSpPr/>
          <p:nvPr/>
        </p:nvGrpSpPr>
        <p:grpSpPr>
          <a:xfrm>
            <a:off x="3417493" y="2786934"/>
            <a:ext cx="423395" cy="446139"/>
            <a:chOff x="3417493" y="2605884"/>
            <a:chExt cx="423395" cy="446139"/>
          </a:xfrm>
        </p:grpSpPr>
        <p:sp>
          <p:nvSpPr>
            <p:cNvPr id="1579" name="Google Shape;1579;p48"/>
            <p:cNvSpPr/>
            <p:nvPr/>
          </p:nvSpPr>
          <p:spPr>
            <a:xfrm>
              <a:off x="3536005" y="2605884"/>
              <a:ext cx="304884" cy="446139"/>
            </a:xfrm>
            <a:custGeom>
              <a:rect b="b" l="l" r="r" t="t"/>
              <a:pathLst>
                <a:path extrusionOk="0" h="14437" w="9866">
                  <a:moveTo>
                    <a:pt x="4513" y="0"/>
                  </a:moveTo>
                  <a:cubicBezTo>
                    <a:pt x="3705" y="0"/>
                    <a:pt x="3031" y="566"/>
                    <a:pt x="2860" y="1320"/>
                  </a:cubicBezTo>
                  <a:cubicBezTo>
                    <a:pt x="1913" y="1406"/>
                    <a:pt x="1002" y="1716"/>
                    <a:pt x="193" y="2232"/>
                  </a:cubicBezTo>
                  <a:cubicBezTo>
                    <a:pt x="72" y="2308"/>
                    <a:pt x="0" y="2443"/>
                    <a:pt x="0" y="2587"/>
                  </a:cubicBezTo>
                  <a:lnTo>
                    <a:pt x="0" y="3036"/>
                  </a:lnTo>
                  <a:cubicBezTo>
                    <a:pt x="494" y="3211"/>
                    <a:pt x="844" y="3682"/>
                    <a:pt x="844" y="4230"/>
                  </a:cubicBezTo>
                  <a:lnTo>
                    <a:pt x="844" y="4540"/>
                  </a:lnTo>
                  <a:lnTo>
                    <a:pt x="2537" y="4540"/>
                  </a:lnTo>
                  <a:lnTo>
                    <a:pt x="2537" y="3269"/>
                  </a:lnTo>
                  <a:cubicBezTo>
                    <a:pt x="2537" y="3036"/>
                    <a:pt x="2349" y="2847"/>
                    <a:pt x="2115" y="2847"/>
                  </a:cubicBezTo>
                  <a:lnTo>
                    <a:pt x="844" y="2847"/>
                  </a:lnTo>
                  <a:lnTo>
                    <a:pt x="844" y="2825"/>
                  </a:lnTo>
                  <a:cubicBezTo>
                    <a:pt x="1473" y="2461"/>
                    <a:pt x="2169" y="2236"/>
                    <a:pt x="2887" y="2165"/>
                  </a:cubicBezTo>
                  <a:cubicBezTo>
                    <a:pt x="3094" y="2870"/>
                    <a:pt x="3741" y="3381"/>
                    <a:pt x="4513" y="3381"/>
                  </a:cubicBezTo>
                  <a:cubicBezTo>
                    <a:pt x="5038" y="3381"/>
                    <a:pt x="5510" y="3143"/>
                    <a:pt x="5820" y="2766"/>
                  </a:cubicBezTo>
                  <a:cubicBezTo>
                    <a:pt x="6197" y="2973"/>
                    <a:pt x="6547" y="3229"/>
                    <a:pt x="6861" y="3525"/>
                  </a:cubicBezTo>
                  <a:cubicBezTo>
                    <a:pt x="6623" y="3817"/>
                    <a:pt x="6480" y="4190"/>
                    <a:pt x="6480" y="4594"/>
                  </a:cubicBezTo>
                  <a:cubicBezTo>
                    <a:pt x="6480" y="5532"/>
                    <a:pt x="7234" y="6287"/>
                    <a:pt x="8172" y="6287"/>
                  </a:cubicBezTo>
                  <a:cubicBezTo>
                    <a:pt x="8240" y="6287"/>
                    <a:pt x="8307" y="6282"/>
                    <a:pt x="8370" y="6278"/>
                  </a:cubicBezTo>
                  <a:cubicBezTo>
                    <a:pt x="8428" y="6583"/>
                    <a:pt x="8460" y="6897"/>
                    <a:pt x="8460" y="7221"/>
                  </a:cubicBezTo>
                  <a:cubicBezTo>
                    <a:pt x="8460" y="7539"/>
                    <a:pt x="8428" y="7854"/>
                    <a:pt x="8370" y="8163"/>
                  </a:cubicBezTo>
                  <a:cubicBezTo>
                    <a:pt x="8307" y="8155"/>
                    <a:pt x="8240" y="8150"/>
                    <a:pt x="8168" y="8150"/>
                  </a:cubicBezTo>
                  <a:cubicBezTo>
                    <a:pt x="7234" y="8150"/>
                    <a:pt x="6480" y="8909"/>
                    <a:pt x="6480" y="9843"/>
                  </a:cubicBezTo>
                  <a:cubicBezTo>
                    <a:pt x="6480" y="10247"/>
                    <a:pt x="6623" y="10620"/>
                    <a:pt x="6861" y="10911"/>
                  </a:cubicBezTo>
                  <a:cubicBezTo>
                    <a:pt x="6547" y="11208"/>
                    <a:pt x="6197" y="11464"/>
                    <a:pt x="5820" y="11670"/>
                  </a:cubicBezTo>
                  <a:cubicBezTo>
                    <a:pt x="5510" y="11293"/>
                    <a:pt x="5038" y="11055"/>
                    <a:pt x="4513" y="11055"/>
                  </a:cubicBezTo>
                  <a:cubicBezTo>
                    <a:pt x="3741" y="11055"/>
                    <a:pt x="3094" y="11567"/>
                    <a:pt x="2887" y="12272"/>
                  </a:cubicBezTo>
                  <a:cubicBezTo>
                    <a:pt x="2169" y="12200"/>
                    <a:pt x="1473" y="11976"/>
                    <a:pt x="844" y="11612"/>
                  </a:cubicBezTo>
                  <a:lnTo>
                    <a:pt x="844" y="11589"/>
                  </a:lnTo>
                  <a:lnTo>
                    <a:pt x="2115" y="11589"/>
                  </a:lnTo>
                  <a:cubicBezTo>
                    <a:pt x="2349" y="11589"/>
                    <a:pt x="2537" y="11401"/>
                    <a:pt x="2537" y="11167"/>
                  </a:cubicBezTo>
                  <a:lnTo>
                    <a:pt x="2537" y="9897"/>
                  </a:lnTo>
                  <a:lnTo>
                    <a:pt x="0" y="9897"/>
                  </a:lnTo>
                  <a:lnTo>
                    <a:pt x="0" y="11850"/>
                  </a:lnTo>
                  <a:cubicBezTo>
                    <a:pt x="0" y="11994"/>
                    <a:pt x="72" y="12128"/>
                    <a:pt x="193" y="12205"/>
                  </a:cubicBezTo>
                  <a:cubicBezTo>
                    <a:pt x="997" y="12721"/>
                    <a:pt x="1913" y="13035"/>
                    <a:pt x="2860" y="13116"/>
                  </a:cubicBezTo>
                  <a:cubicBezTo>
                    <a:pt x="3031" y="13870"/>
                    <a:pt x="3705" y="14436"/>
                    <a:pt x="4513" y="14436"/>
                  </a:cubicBezTo>
                  <a:cubicBezTo>
                    <a:pt x="5447" y="14436"/>
                    <a:pt x="6206" y="13677"/>
                    <a:pt x="6201" y="12743"/>
                  </a:cubicBezTo>
                  <a:cubicBezTo>
                    <a:pt x="6201" y="12640"/>
                    <a:pt x="6192" y="12537"/>
                    <a:pt x="6174" y="12438"/>
                  </a:cubicBezTo>
                  <a:cubicBezTo>
                    <a:pt x="6686" y="12164"/>
                    <a:pt x="7149" y="11818"/>
                    <a:pt x="7557" y="11414"/>
                  </a:cubicBezTo>
                  <a:cubicBezTo>
                    <a:pt x="7746" y="11491"/>
                    <a:pt x="7952" y="11531"/>
                    <a:pt x="8172" y="11531"/>
                  </a:cubicBezTo>
                  <a:cubicBezTo>
                    <a:pt x="9106" y="11531"/>
                    <a:pt x="9861" y="10772"/>
                    <a:pt x="9861" y="9838"/>
                  </a:cubicBezTo>
                  <a:cubicBezTo>
                    <a:pt x="9865" y="9282"/>
                    <a:pt x="9591" y="8788"/>
                    <a:pt x="9174" y="8478"/>
                  </a:cubicBezTo>
                  <a:cubicBezTo>
                    <a:pt x="9259" y="8074"/>
                    <a:pt x="9308" y="7652"/>
                    <a:pt x="9308" y="7221"/>
                  </a:cubicBezTo>
                  <a:cubicBezTo>
                    <a:pt x="9308" y="6789"/>
                    <a:pt x="9259" y="6367"/>
                    <a:pt x="9174" y="5963"/>
                  </a:cubicBezTo>
                  <a:cubicBezTo>
                    <a:pt x="9591" y="5653"/>
                    <a:pt x="9865" y="5160"/>
                    <a:pt x="9865" y="4598"/>
                  </a:cubicBezTo>
                  <a:cubicBezTo>
                    <a:pt x="9865" y="3664"/>
                    <a:pt x="9106" y="2905"/>
                    <a:pt x="8172" y="2905"/>
                  </a:cubicBezTo>
                  <a:cubicBezTo>
                    <a:pt x="7957" y="2905"/>
                    <a:pt x="7746" y="2946"/>
                    <a:pt x="7557" y="3022"/>
                  </a:cubicBezTo>
                  <a:cubicBezTo>
                    <a:pt x="7149" y="2618"/>
                    <a:pt x="6686" y="2272"/>
                    <a:pt x="6179" y="1998"/>
                  </a:cubicBezTo>
                  <a:cubicBezTo>
                    <a:pt x="6197" y="1900"/>
                    <a:pt x="6206" y="1796"/>
                    <a:pt x="6206" y="1693"/>
                  </a:cubicBezTo>
                  <a:cubicBezTo>
                    <a:pt x="6206" y="759"/>
                    <a:pt x="5447" y="0"/>
                    <a:pt x="451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3495893" y="2723685"/>
              <a:ext cx="153647" cy="161960"/>
            </a:xfrm>
            <a:custGeom>
              <a:rect b="b" l="l" r="r" t="t"/>
              <a:pathLst>
                <a:path extrusionOk="0" h="5241" w="4972">
                  <a:moveTo>
                    <a:pt x="1" y="1"/>
                  </a:moveTo>
                  <a:lnTo>
                    <a:pt x="1" y="5241"/>
                  </a:lnTo>
                  <a:lnTo>
                    <a:pt x="4549" y="5241"/>
                  </a:lnTo>
                  <a:cubicBezTo>
                    <a:pt x="4783" y="5241"/>
                    <a:pt x="4971" y="5052"/>
                    <a:pt x="4971" y="4818"/>
                  </a:cubicBezTo>
                  <a:lnTo>
                    <a:pt x="4971" y="1999"/>
                  </a:lnTo>
                  <a:cubicBezTo>
                    <a:pt x="4971" y="1765"/>
                    <a:pt x="4783" y="1577"/>
                    <a:pt x="4549" y="1577"/>
                  </a:cubicBezTo>
                  <a:lnTo>
                    <a:pt x="1720" y="1577"/>
                  </a:lnTo>
                  <a:cubicBezTo>
                    <a:pt x="1487" y="1577"/>
                    <a:pt x="1298" y="1383"/>
                    <a:pt x="1298" y="1150"/>
                  </a:cubicBezTo>
                  <a:lnTo>
                    <a:pt x="1298" y="423"/>
                  </a:lnTo>
                  <a:cubicBezTo>
                    <a:pt x="1298" y="189"/>
                    <a:pt x="1110" y="1"/>
                    <a:pt x="87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3417493" y="2754896"/>
              <a:ext cx="52349" cy="130748"/>
            </a:xfrm>
            <a:custGeom>
              <a:rect b="b" l="l" r="r" t="t"/>
              <a:pathLst>
                <a:path extrusionOk="0" h="4231" w="1694">
                  <a:moveTo>
                    <a:pt x="423" y="1"/>
                  </a:moveTo>
                  <a:cubicBezTo>
                    <a:pt x="189" y="1"/>
                    <a:pt x="1" y="189"/>
                    <a:pt x="1" y="423"/>
                  </a:cubicBezTo>
                  <a:lnTo>
                    <a:pt x="1" y="3808"/>
                  </a:lnTo>
                  <a:cubicBezTo>
                    <a:pt x="1" y="4042"/>
                    <a:pt x="189" y="4231"/>
                    <a:pt x="423" y="4231"/>
                  </a:cubicBezTo>
                  <a:lnTo>
                    <a:pt x="1693" y="4231"/>
                  </a:lnTo>
                  <a:lnTo>
                    <a:pt x="169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8"/>
          <p:cNvGrpSpPr/>
          <p:nvPr/>
        </p:nvGrpSpPr>
        <p:grpSpPr>
          <a:xfrm>
            <a:off x="3449818" y="3442840"/>
            <a:ext cx="358716" cy="446139"/>
            <a:chOff x="3449818" y="3261790"/>
            <a:chExt cx="358716" cy="446139"/>
          </a:xfrm>
        </p:grpSpPr>
        <p:sp>
          <p:nvSpPr>
            <p:cNvPr id="1583" name="Google Shape;1583;p48"/>
            <p:cNvSpPr/>
            <p:nvPr/>
          </p:nvSpPr>
          <p:spPr>
            <a:xfrm>
              <a:off x="3469657" y="3322142"/>
              <a:ext cx="35291" cy="78585"/>
            </a:xfrm>
            <a:custGeom>
              <a:rect b="b" l="l" r="r" t="t"/>
              <a:pathLst>
                <a:path extrusionOk="0" h="2543" w="1142">
                  <a:moveTo>
                    <a:pt x="666" y="1"/>
                  </a:moveTo>
                  <a:cubicBezTo>
                    <a:pt x="484" y="1"/>
                    <a:pt x="317" y="122"/>
                    <a:pt x="261" y="306"/>
                  </a:cubicBezTo>
                  <a:cubicBezTo>
                    <a:pt x="86" y="885"/>
                    <a:pt x="1" y="1496"/>
                    <a:pt x="1" y="2120"/>
                  </a:cubicBezTo>
                  <a:cubicBezTo>
                    <a:pt x="1" y="2353"/>
                    <a:pt x="190" y="2542"/>
                    <a:pt x="423" y="2542"/>
                  </a:cubicBezTo>
                  <a:cubicBezTo>
                    <a:pt x="657" y="2542"/>
                    <a:pt x="845" y="2353"/>
                    <a:pt x="845" y="2120"/>
                  </a:cubicBezTo>
                  <a:cubicBezTo>
                    <a:pt x="845" y="1577"/>
                    <a:pt x="921" y="1051"/>
                    <a:pt x="1074" y="548"/>
                  </a:cubicBezTo>
                  <a:cubicBezTo>
                    <a:pt x="1141" y="324"/>
                    <a:pt x="1011" y="86"/>
                    <a:pt x="787" y="19"/>
                  </a:cubicBezTo>
                  <a:cubicBezTo>
                    <a:pt x="747" y="7"/>
                    <a:pt x="706" y="1"/>
                    <a:pt x="66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3772161" y="3374460"/>
              <a:ext cx="36372" cy="78554"/>
            </a:xfrm>
            <a:custGeom>
              <a:rect b="b" l="l" r="r" t="t"/>
              <a:pathLst>
                <a:path extrusionOk="0" h="2542" w="1177">
                  <a:moveTo>
                    <a:pt x="750" y="0"/>
                  </a:moveTo>
                  <a:cubicBezTo>
                    <a:pt x="517" y="0"/>
                    <a:pt x="328" y="193"/>
                    <a:pt x="328" y="427"/>
                  </a:cubicBezTo>
                  <a:cubicBezTo>
                    <a:pt x="328" y="961"/>
                    <a:pt x="247" y="1469"/>
                    <a:pt x="72" y="1985"/>
                  </a:cubicBezTo>
                  <a:cubicBezTo>
                    <a:pt x="1" y="2205"/>
                    <a:pt x="122" y="2448"/>
                    <a:pt x="342" y="2519"/>
                  </a:cubicBezTo>
                  <a:cubicBezTo>
                    <a:pt x="387" y="2533"/>
                    <a:pt x="432" y="2542"/>
                    <a:pt x="476" y="2542"/>
                  </a:cubicBezTo>
                  <a:cubicBezTo>
                    <a:pt x="656" y="2542"/>
                    <a:pt x="818" y="2430"/>
                    <a:pt x="876" y="2250"/>
                  </a:cubicBezTo>
                  <a:cubicBezTo>
                    <a:pt x="1074" y="1657"/>
                    <a:pt x="1177" y="1042"/>
                    <a:pt x="1177" y="427"/>
                  </a:cubicBezTo>
                  <a:cubicBezTo>
                    <a:pt x="1177" y="193"/>
                    <a:pt x="984" y="0"/>
                    <a:pt x="75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3591629" y="3261790"/>
              <a:ext cx="94129" cy="51793"/>
            </a:xfrm>
            <a:custGeom>
              <a:rect b="b" l="l" r="r" t="t"/>
              <a:pathLst>
                <a:path extrusionOk="0" h="1676" w="3046">
                  <a:moveTo>
                    <a:pt x="1536" y="0"/>
                  </a:moveTo>
                  <a:cubicBezTo>
                    <a:pt x="989" y="0"/>
                    <a:pt x="472" y="108"/>
                    <a:pt x="1" y="319"/>
                  </a:cubicBezTo>
                  <a:cubicBezTo>
                    <a:pt x="91" y="1078"/>
                    <a:pt x="737" y="1675"/>
                    <a:pt x="1523" y="1675"/>
                  </a:cubicBezTo>
                  <a:cubicBezTo>
                    <a:pt x="2309" y="1675"/>
                    <a:pt x="2960" y="1074"/>
                    <a:pt x="3045" y="306"/>
                  </a:cubicBezTo>
                  <a:cubicBezTo>
                    <a:pt x="2583" y="104"/>
                    <a:pt x="2071" y="0"/>
                    <a:pt x="153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3521975" y="3285523"/>
              <a:ext cx="234272" cy="115205"/>
            </a:xfrm>
            <a:custGeom>
              <a:rect b="b" l="l" r="r" t="t"/>
              <a:pathLst>
                <a:path extrusionOk="0" h="3728" w="7581">
                  <a:moveTo>
                    <a:pt x="6071" y="0"/>
                  </a:moveTo>
                  <a:cubicBezTo>
                    <a:pt x="5793" y="1006"/>
                    <a:pt x="4873" y="1751"/>
                    <a:pt x="3777" y="1751"/>
                  </a:cubicBezTo>
                  <a:cubicBezTo>
                    <a:pt x="2686" y="1751"/>
                    <a:pt x="1765" y="1015"/>
                    <a:pt x="1487" y="14"/>
                  </a:cubicBezTo>
                  <a:cubicBezTo>
                    <a:pt x="1325" y="144"/>
                    <a:pt x="1173" y="283"/>
                    <a:pt x="1033" y="440"/>
                  </a:cubicBezTo>
                  <a:cubicBezTo>
                    <a:pt x="369" y="1190"/>
                    <a:pt x="1" y="2205"/>
                    <a:pt x="1" y="3305"/>
                  </a:cubicBezTo>
                  <a:cubicBezTo>
                    <a:pt x="1" y="3449"/>
                    <a:pt x="10" y="3588"/>
                    <a:pt x="23" y="3727"/>
                  </a:cubicBezTo>
                  <a:lnTo>
                    <a:pt x="7558" y="3727"/>
                  </a:lnTo>
                  <a:cubicBezTo>
                    <a:pt x="7571" y="3588"/>
                    <a:pt x="7580" y="3449"/>
                    <a:pt x="7580" y="3305"/>
                  </a:cubicBezTo>
                  <a:cubicBezTo>
                    <a:pt x="7580" y="2205"/>
                    <a:pt x="7212" y="1190"/>
                    <a:pt x="6543" y="440"/>
                  </a:cubicBezTo>
                  <a:cubicBezTo>
                    <a:pt x="6399" y="279"/>
                    <a:pt x="6238" y="130"/>
                    <a:pt x="60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3528094" y="3426778"/>
              <a:ext cx="221911" cy="26669"/>
            </a:xfrm>
            <a:custGeom>
              <a:rect b="b" l="l" r="r" t="t"/>
              <a:pathLst>
                <a:path extrusionOk="0" h="863" w="7181">
                  <a:moveTo>
                    <a:pt x="0" y="0"/>
                  </a:moveTo>
                  <a:cubicBezTo>
                    <a:pt x="104" y="310"/>
                    <a:pt x="234" y="597"/>
                    <a:pt x="382" y="862"/>
                  </a:cubicBezTo>
                  <a:lnTo>
                    <a:pt x="6803" y="862"/>
                  </a:lnTo>
                  <a:cubicBezTo>
                    <a:pt x="6947" y="597"/>
                    <a:pt x="7081" y="310"/>
                    <a:pt x="718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3449818" y="3524863"/>
              <a:ext cx="74135" cy="183066"/>
            </a:xfrm>
            <a:custGeom>
              <a:rect b="b" l="l" r="r" t="t"/>
              <a:pathLst>
                <a:path extrusionOk="0" h="5924" w="2399">
                  <a:moveTo>
                    <a:pt x="423" y="1"/>
                  </a:moveTo>
                  <a:cubicBezTo>
                    <a:pt x="189" y="1"/>
                    <a:pt x="1" y="189"/>
                    <a:pt x="1" y="423"/>
                  </a:cubicBezTo>
                  <a:lnTo>
                    <a:pt x="1" y="5501"/>
                  </a:lnTo>
                  <a:cubicBezTo>
                    <a:pt x="1" y="5735"/>
                    <a:pt x="189" y="5923"/>
                    <a:pt x="423" y="5923"/>
                  </a:cubicBezTo>
                  <a:lnTo>
                    <a:pt x="2399" y="5923"/>
                  </a:lnTo>
                  <a:lnTo>
                    <a:pt x="239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3616753" y="3479622"/>
              <a:ext cx="104512" cy="45272"/>
            </a:xfrm>
            <a:custGeom>
              <a:rect b="b" l="l" r="r" t="t"/>
              <a:pathLst>
                <a:path extrusionOk="0" h="1465" w="3382">
                  <a:moveTo>
                    <a:pt x="1" y="1"/>
                  </a:moveTo>
                  <a:lnTo>
                    <a:pt x="1" y="1465"/>
                  </a:lnTo>
                  <a:lnTo>
                    <a:pt x="2389" y="1465"/>
                  </a:lnTo>
                  <a:cubicBezTo>
                    <a:pt x="2529" y="1132"/>
                    <a:pt x="2798" y="778"/>
                    <a:pt x="3094" y="387"/>
                  </a:cubicBezTo>
                  <a:cubicBezTo>
                    <a:pt x="3184" y="261"/>
                    <a:pt x="3283" y="131"/>
                    <a:pt x="338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3550158" y="3479498"/>
              <a:ext cx="179729" cy="228431"/>
            </a:xfrm>
            <a:custGeom>
              <a:rect b="b" l="l" r="r" t="t"/>
              <a:pathLst>
                <a:path extrusionOk="0" h="7392" w="5816">
                  <a:moveTo>
                    <a:pt x="0" y="0"/>
                  </a:moveTo>
                  <a:lnTo>
                    <a:pt x="0" y="7391"/>
                  </a:lnTo>
                  <a:lnTo>
                    <a:pt x="4971" y="7391"/>
                  </a:lnTo>
                  <a:cubicBezTo>
                    <a:pt x="5438" y="7391"/>
                    <a:pt x="5815" y="7014"/>
                    <a:pt x="5815" y="6547"/>
                  </a:cubicBezTo>
                  <a:lnTo>
                    <a:pt x="5815" y="3162"/>
                  </a:lnTo>
                  <a:cubicBezTo>
                    <a:pt x="5815" y="2699"/>
                    <a:pt x="5442" y="2322"/>
                    <a:pt x="4980" y="2313"/>
                  </a:cubicBezTo>
                  <a:lnTo>
                    <a:pt x="1724" y="2313"/>
                  </a:lnTo>
                  <a:cubicBezTo>
                    <a:pt x="1612" y="2313"/>
                    <a:pt x="1504" y="2268"/>
                    <a:pt x="1428" y="2192"/>
                  </a:cubicBezTo>
                  <a:cubicBezTo>
                    <a:pt x="1347" y="2111"/>
                    <a:pt x="1302" y="2003"/>
                    <a:pt x="1302" y="1891"/>
                  </a:cubicBezTo>
                  <a:lnTo>
                    <a:pt x="1307" y="423"/>
                  </a:lnTo>
                  <a:cubicBezTo>
                    <a:pt x="1307" y="194"/>
                    <a:pt x="1118" y="0"/>
                    <a:pt x="88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48"/>
          <p:cNvGrpSpPr/>
          <p:nvPr/>
        </p:nvGrpSpPr>
        <p:grpSpPr>
          <a:xfrm>
            <a:off x="5387312" y="2243823"/>
            <a:ext cx="446139" cy="274507"/>
            <a:chOff x="5387312" y="2062773"/>
            <a:chExt cx="446139" cy="274507"/>
          </a:xfrm>
        </p:grpSpPr>
        <p:sp>
          <p:nvSpPr>
            <p:cNvPr id="1592" name="Google Shape;1592;p48"/>
            <p:cNvSpPr/>
            <p:nvPr/>
          </p:nvSpPr>
          <p:spPr>
            <a:xfrm>
              <a:off x="5645255" y="2062773"/>
              <a:ext cx="188196" cy="104667"/>
            </a:xfrm>
            <a:custGeom>
              <a:rect b="b" l="l" r="r" t="t"/>
              <a:pathLst>
                <a:path extrusionOk="0" h="3387" w="6090">
                  <a:moveTo>
                    <a:pt x="1693" y="1"/>
                  </a:moveTo>
                  <a:cubicBezTo>
                    <a:pt x="993" y="1"/>
                    <a:pt x="422" y="571"/>
                    <a:pt x="422" y="1272"/>
                  </a:cubicBezTo>
                  <a:lnTo>
                    <a:pt x="422" y="1694"/>
                  </a:lnTo>
                  <a:cubicBezTo>
                    <a:pt x="189" y="1694"/>
                    <a:pt x="0" y="1882"/>
                    <a:pt x="0" y="2116"/>
                  </a:cubicBezTo>
                  <a:lnTo>
                    <a:pt x="0" y="2964"/>
                  </a:lnTo>
                  <a:cubicBezTo>
                    <a:pt x="0" y="3198"/>
                    <a:pt x="189" y="3386"/>
                    <a:pt x="422" y="3386"/>
                  </a:cubicBezTo>
                  <a:lnTo>
                    <a:pt x="5667" y="3386"/>
                  </a:lnTo>
                  <a:cubicBezTo>
                    <a:pt x="5900" y="3386"/>
                    <a:pt x="6089" y="3198"/>
                    <a:pt x="6089" y="2964"/>
                  </a:cubicBezTo>
                  <a:lnTo>
                    <a:pt x="6089" y="2116"/>
                  </a:lnTo>
                  <a:cubicBezTo>
                    <a:pt x="6089" y="1882"/>
                    <a:pt x="5900" y="1694"/>
                    <a:pt x="5667" y="1694"/>
                  </a:cubicBezTo>
                  <a:lnTo>
                    <a:pt x="5667" y="1272"/>
                  </a:lnTo>
                  <a:cubicBezTo>
                    <a:pt x="5667" y="571"/>
                    <a:pt x="5097" y="1"/>
                    <a:pt x="4401"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5667041" y="2285085"/>
              <a:ext cx="144624" cy="52194"/>
            </a:xfrm>
            <a:custGeom>
              <a:rect b="b" l="l" r="r" t="t"/>
              <a:pathLst>
                <a:path extrusionOk="0" h="1689" w="4680">
                  <a:moveTo>
                    <a:pt x="0" y="0"/>
                  </a:moveTo>
                  <a:lnTo>
                    <a:pt x="0" y="1266"/>
                  </a:lnTo>
                  <a:cubicBezTo>
                    <a:pt x="0" y="1500"/>
                    <a:pt x="189" y="1688"/>
                    <a:pt x="422" y="1688"/>
                  </a:cubicBezTo>
                  <a:lnTo>
                    <a:pt x="4257" y="1688"/>
                  </a:lnTo>
                  <a:cubicBezTo>
                    <a:pt x="4490" y="1688"/>
                    <a:pt x="4679" y="1500"/>
                    <a:pt x="4679" y="1266"/>
                  </a:cubicBezTo>
                  <a:lnTo>
                    <a:pt x="467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5659408" y="2193490"/>
              <a:ext cx="66904" cy="65390"/>
            </a:xfrm>
            <a:custGeom>
              <a:rect b="b" l="l" r="r" t="t"/>
              <a:pathLst>
                <a:path extrusionOk="0" h="2116" w="2165">
                  <a:moveTo>
                    <a:pt x="0" y="1"/>
                  </a:moveTo>
                  <a:lnTo>
                    <a:pt x="202" y="2115"/>
                  </a:lnTo>
                  <a:lnTo>
                    <a:pt x="2165" y="2115"/>
                  </a:lnTo>
                  <a:lnTo>
                    <a:pt x="216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5752363" y="2193490"/>
              <a:ext cx="66935" cy="65390"/>
            </a:xfrm>
            <a:custGeom>
              <a:rect b="b" l="l" r="r" t="t"/>
              <a:pathLst>
                <a:path extrusionOk="0" h="2116" w="2166">
                  <a:moveTo>
                    <a:pt x="1" y="1"/>
                  </a:moveTo>
                  <a:lnTo>
                    <a:pt x="1" y="2115"/>
                  </a:lnTo>
                  <a:lnTo>
                    <a:pt x="1963" y="2115"/>
                  </a:lnTo>
                  <a:lnTo>
                    <a:pt x="216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5387312" y="2062773"/>
              <a:ext cx="188165" cy="104667"/>
            </a:xfrm>
            <a:custGeom>
              <a:rect b="b" l="l" r="r" t="t"/>
              <a:pathLst>
                <a:path extrusionOk="0" h="3387" w="6089">
                  <a:moveTo>
                    <a:pt x="1688" y="1"/>
                  </a:moveTo>
                  <a:cubicBezTo>
                    <a:pt x="992" y="1"/>
                    <a:pt x="422" y="571"/>
                    <a:pt x="422" y="1272"/>
                  </a:cubicBezTo>
                  <a:lnTo>
                    <a:pt x="422" y="1694"/>
                  </a:lnTo>
                  <a:cubicBezTo>
                    <a:pt x="189" y="1694"/>
                    <a:pt x="0" y="1882"/>
                    <a:pt x="0" y="2116"/>
                  </a:cubicBezTo>
                  <a:lnTo>
                    <a:pt x="0" y="2964"/>
                  </a:lnTo>
                  <a:cubicBezTo>
                    <a:pt x="0" y="3198"/>
                    <a:pt x="189" y="3386"/>
                    <a:pt x="422" y="3386"/>
                  </a:cubicBezTo>
                  <a:lnTo>
                    <a:pt x="5667" y="3386"/>
                  </a:lnTo>
                  <a:cubicBezTo>
                    <a:pt x="5900" y="3386"/>
                    <a:pt x="6089" y="3198"/>
                    <a:pt x="6089" y="2964"/>
                  </a:cubicBezTo>
                  <a:lnTo>
                    <a:pt x="6089" y="2116"/>
                  </a:lnTo>
                  <a:cubicBezTo>
                    <a:pt x="6089" y="1882"/>
                    <a:pt x="5900" y="1694"/>
                    <a:pt x="5667" y="1694"/>
                  </a:cubicBezTo>
                  <a:lnTo>
                    <a:pt x="5667" y="1272"/>
                  </a:lnTo>
                  <a:cubicBezTo>
                    <a:pt x="5667" y="571"/>
                    <a:pt x="5096" y="1"/>
                    <a:pt x="439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5409098" y="2285085"/>
              <a:ext cx="144593" cy="52194"/>
            </a:xfrm>
            <a:custGeom>
              <a:rect b="b" l="l" r="r" t="t"/>
              <a:pathLst>
                <a:path extrusionOk="0" h="1689" w="4679">
                  <a:moveTo>
                    <a:pt x="0" y="0"/>
                  </a:moveTo>
                  <a:lnTo>
                    <a:pt x="0" y="1266"/>
                  </a:lnTo>
                  <a:cubicBezTo>
                    <a:pt x="0" y="1500"/>
                    <a:pt x="189" y="1688"/>
                    <a:pt x="422" y="1688"/>
                  </a:cubicBezTo>
                  <a:lnTo>
                    <a:pt x="4257" y="1688"/>
                  </a:lnTo>
                  <a:cubicBezTo>
                    <a:pt x="4490" y="1688"/>
                    <a:pt x="4679" y="1500"/>
                    <a:pt x="4679" y="1266"/>
                  </a:cubicBezTo>
                  <a:lnTo>
                    <a:pt x="467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5401465" y="2193490"/>
              <a:ext cx="66904" cy="65390"/>
            </a:xfrm>
            <a:custGeom>
              <a:rect b="b" l="l" r="r" t="t"/>
              <a:pathLst>
                <a:path extrusionOk="0" h="2116" w="2165">
                  <a:moveTo>
                    <a:pt x="0" y="1"/>
                  </a:moveTo>
                  <a:lnTo>
                    <a:pt x="202" y="2115"/>
                  </a:lnTo>
                  <a:lnTo>
                    <a:pt x="2164" y="2115"/>
                  </a:lnTo>
                  <a:lnTo>
                    <a:pt x="216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5494420" y="2193490"/>
              <a:ext cx="66904" cy="65390"/>
            </a:xfrm>
            <a:custGeom>
              <a:rect b="b" l="l" r="r" t="t"/>
              <a:pathLst>
                <a:path extrusionOk="0" h="2116" w="2165">
                  <a:moveTo>
                    <a:pt x="1" y="1"/>
                  </a:moveTo>
                  <a:lnTo>
                    <a:pt x="1" y="2115"/>
                  </a:lnTo>
                  <a:lnTo>
                    <a:pt x="1963" y="2115"/>
                  </a:lnTo>
                  <a:lnTo>
                    <a:pt x="216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5581287" y="2193490"/>
              <a:ext cx="58159" cy="65390"/>
            </a:xfrm>
            <a:custGeom>
              <a:rect b="b" l="l" r="r" t="t"/>
              <a:pathLst>
                <a:path extrusionOk="0" h="2116" w="1882">
                  <a:moveTo>
                    <a:pt x="202" y="1"/>
                  </a:moveTo>
                  <a:lnTo>
                    <a:pt x="0" y="2115"/>
                  </a:lnTo>
                  <a:lnTo>
                    <a:pt x="1882" y="2115"/>
                  </a:lnTo>
                  <a:lnTo>
                    <a:pt x="1680"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48"/>
          <p:cNvGrpSpPr/>
          <p:nvPr/>
        </p:nvGrpSpPr>
        <p:grpSpPr>
          <a:xfrm>
            <a:off x="4750813" y="2157976"/>
            <a:ext cx="449477" cy="446232"/>
            <a:chOff x="4750813" y="1976926"/>
            <a:chExt cx="449477" cy="446232"/>
          </a:xfrm>
        </p:grpSpPr>
        <p:sp>
          <p:nvSpPr>
            <p:cNvPr id="1602" name="Google Shape;1602;p48"/>
            <p:cNvSpPr/>
            <p:nvPr/>
          </p:nvSpPr>
          <p:spPr>
            <a:xfrm>
              <a:off x="4750813" y="2072785"/>
              <a:ext cx="356646" cy="350373"/>
            </a:xfrm>
            <a:custGeom>
              <a:rect b="b" l="l" r="r" t="t"/>
              <a:pathLst>
                <a:path extrusionOk="0" h="11338" w="11541">
                  <a:moveTo>
                    <a:pt x="5852" y="4617"/>
                  </a:moveTo>
                  <a:cubicBezTo>
                    <a:pt x="5960" y="4617"/>
                    <a:pt x="6069" y="4659"/>
                    <a:pt x="6152" y="4742"/>
                  </a:cubicBezTo>
                  <a:lnTo>
                    <a:pt x="6660" y="5249"/>
                  </a:lnTo>
                  <a:cubicBezTo>
                    <a:pt x="6826" y="5415"/>
                    <a:pt x="6826" y="5685"/>
                    <a:pt x="6660" y="5846"/>
                  </a:cubicBezTo>
                  <a:cubicBezTo>
                    <a:pt x="6579" y="5932"/>
                    <a:pt x="6471" y="5972"/>
                    <a:pt x="6363" y="5972"/>
                  </a:cubicBezTo>
                  <a:cubicBezTo>
                    <a:pt x="6256" y="5972"/>
                    <a:pt x="6148" y="5932"/>
                    <a:pt x="6062" y="5846"/>
                  </a:cubicBezTo>
                  <a:lnTo>
                    <a:pt x="5555" y="5339"/>
                  </a:lnTo>
                  <a:cubicBezTo>
                    <a:pt x="5389" y="5173"/>
                    <a:pt x="5389" y="4903"/>
                    <a:pt x="5555" y="4742"/>
                  </a:cubicBezTo>
                  <a:cubicBezTo>
                    <a:pt x="5636" y="4659"/>
                    <a:pt x="5744" y="4617"/>
                    <a:pt x="5852" y="4617"/>
                  </a:cubicBezTo>
                  <a:close/>
                  <a:moveTo>
                    <a:pt x="4089" y="5322"/>
                  </a:moveTo>
                  <a:cubicBezTo>
                    <a:pt x="4254" y="5322"/>
                    <a:pt x="4423" y="5358"/>
                    <a:pt x="4590" y="5451"/>
                  </a:cubicBezTo>
                  <a:cubicBezTo>
                    <a:pt x="4796" y="5563"/>
                    <a:pt x="4868" y="5824"/>
                    <a:pt x="4751" y="6026"/>
                  </a:cubicBezTo>
                  <a:cubicBezTo>
                    <a:pt x="4675" y="6167"/>
                    <a:pt x="4532" y="6245"/>
                    <a:pt x="4383" y="6245"/>
                  </a:cubicBezTo>
                  <a:cubicBezTo>
                    <a:pt x="4313" y="6245"/>
                    <a:pt x="4242" y="6228"/>
                    <a:pt x="4177" y="6192"/>
                  </a:cubicBezTo>
                  <a:cubicBezTo>
                    <a:pt x="4150" y="6177"/>
                    <a:pt x="4117" y="6170"/>
                    <a:pt x="4079" y="6170"/>
                  </a:cubicBezTo>
                  <a:cubicBezTo>
                    <a:pt x="3942" y="6170"/>
                    <a:pt x="3741" y="6261"/>
                    <a:pt x="3543" y="6349"/>
                  </a:cubicBezTo>
                  <a:cubicBezTo>
                    <a:pt x="3301" y="6461"/>
                    <a:pt x="3014" y="6587"/>
                    <a:pt x="2726" y="6587"/>
                  </a:cubicBezTo>
                  <a:cubicBezTo>
                    <a:pt x="2574" y="6587"/>
                    <a:pt x="2416" y="6551"/>
                    <a:pt x="2264" y="6461"/>
                  </a:cubicBezTo>
                  <a:cubicBezTo>
                    <a:pt x="2066" y="6340"/>
                    <a:pt x="1999" y="6080"/>
                    <a:pt x="2120" y="5882"/>
                  </a:cubicBezTo>
                  <a:cubicBezTo>
                    <a:pt x="2200" y="5750"/>
                    <a:pt x="2339" y="5677"/>
                    <a:pt x="2483" y="5677"/>
                  </a:cubicBezTo>
                  <a:cubicBezTo>
                    <a:pt x="2558" y="5677"/>
                    <a:pt x="2634" y="5697"/>
                    <a:pt x="2704" y="5739"/>
                  </a:cubicBezTo>
                  <a:cubicBezTo>
                    <a:pt x="2710" y="5743"/>
                    <a:pt x="2720" y="5745"/>
                    <a:pt x="2732" y="5745"/>
                  </a:cubicBezTo>
                  <a:cubicBezTo>
                    <a:pt x="2827" y="5745"/>
                    <a:pt x="3070" y="5633"/>
                    <a:pt x="3198" y="5577"/>
                  </a:cubicBezTo>
                  <a:cubicBezTo>
                    <a:pt x="3449" y="5463"/>
                    <a:pt x="3761" y="5322"/>
                    <a:pt x="4089" y="5322"/>
                  </a:cubicBezTo>
                  <a:close/>
                  <a:moveTo>
                    <a:pt x="5580" y="6593"/>
                  </a:moveTo>
                  <a:cubicBezTo>
                    <a:pt x="5722" y="6593"/>
                    <a:pt x="5862" y="6666"/>
                    <a:pt x="5941" y="6798"/>
                  </a:cubicBezTo>
                  <a:cubicBezTo>
                    <a:pt x="6211" y="7238"/>
                    <a:pt x="6000" y="7705"/>
                    <a:pt x="5829" y="8078"/>
                  </a:cubicBezTo>
                  <a:cubicBezTo>
                    <a:pt x="5717" y="8329"/>
                    <a:pt x="5600" y="8585"/>
                    <a:pt x="5672" y="8711"/>
                  </a:cubicBezTo>
                  <a:cubicBezTo>
                    <a:pt x="5784" y="8913"/>
                    <a:pt x="5712" y="9174"/>
                    <a:pt x="5506" y="9286"/>
                  </a:cubicBezTo>
                  <a:cubicBezTo>
                    <a:pt x="5443" y="9322"/>
                    <a:pt x="5371" y="9340"/>
                    <a:pt x="5304" y="9340"/>
                  </a:cubicBezTo>
                  <a:cubicBezTo>
                    <a:pt x="5155" y="9340"/>
                    <a:pt x="5012" y="9263"/>
                    <a:pt x="4931" y="9124"/>
                  </a:cubicBezTo>
                  <a:cubicBezTo>
                    <a:pt x="4657" y="8626"/>
                    <a:pt x="4886" y="8109"/>
                    <a:pt x="5057" y="7728"/>
                  </a:cubicBezTo>
                  <a:cubicBezTo>
                    <a:pt x="5124" y="7589"/>
                    <a:pt x="5254" y="7297"/>
                    <a:pt x="5218" y="7234"/>
                  </a:cubicBezTo>
                  <a:cubicBezTo>
                    <a:pt x="5097" y="7036"/>
                    <a:pt x="5164" y="6776"/>
                    <a:pt x="5362" y="6655"/>
                  </a:cubicBezTo>
                  <a:cubicBezTo>
                    <a:pt x="5430" y="6613"/>
                    <a:pt x="5505" y="6593"/>
                    <a:pt x="5580" y="6593"/>
                  </a:cubicBezTo>
                  <a:close/>
                  <a:moveTo>
                    <a:pt x="7046" y="0"/>
                  </a:moveTo>
                  <a:cubicBezTo>
                    <a:pt x="6318" y="0"/>
                    <a:pt x="5667" y="283"/>
                    <a:pt x="5115" y="835"/>
                  </a:cubicBezTo>
                  <a:cubicBezTo>
                    <a:pt x="4733" y="1217"/>
                    <a:pt x="4549" y="1715"/>
                    <a:pt x="4406" y="2119"/>
                  </a:cubicBezTo>
                  <a:cubicBezTo>
                    <a:pt x="4388" y="2164"/>
                    <a:pt x="4370" y="2209"/>
                    <a:pt x="4356" y="2254"/>
                  </a:cubicBezTo>
                  <a:cubicBezTo>
                    <a:pt x="4302" y="2402"/>
                    <a:pt x="4334" y="2568"/>
                    <a:pt x="4437" y="2685"/>
                  </a:cubicBezTo>
                  <a:cubicBezTo>
                    <a:pt x="4644" y="2914"/>
                    <a:pt x="4608" y="3291"/>
                    <a:pt x="4356" y="3543"/>
                  </a:cubicBezTo>
                  <a:cubicBezTo>
                    <a:pt x="4221" y="3678"/>
                    <a:pt x="4037" y="3758"/>
                    <a:pt x="3858" y="3758"/>
                  </a:cubicBezTo>
                  <a:cubicBezTo>
                    <a:pt x="3710" y="3758"/>
                    <a:pt x="3575" y="3705"/>
                    <a:pt x="3481" y="3606"/>
                  </a:cubicBezTo>
                  <a:cubicBezTo>
                    <a:pt x="3449" y="3574"/>
                    <a:pt x="3422" y="3538"/>
                    <a:pt x="3400" y="3502"/>
                  </a:cubicBezTo>
                  <a:cubicBezTo>
                    <a:pt x="3321" y="3365"/>
                    <a:pt x="3179" y="3286"/>
                    <a:pt x="3033" y="3286"/>
                  </a:cubicBezTo>
                  <a:cubicBezTo>
                    <a:pt x="2987" y="3286"/>
                    <a:pt x="2941" y="3293"/>
                    <a:pt x="2897" y="3309"/>
                  </a:cubicBezTo>
                  <a:cubicBezTo>
                    <a:pt x="2412" y="3471"/>
                    <a:pt x="1851" y="3696"/>
                    <a:pt x="1249" y="4297"/>
                  </a:cubicBezTo>
                  <a:cubicBezTo>
                    <a:pt x="409" y="5137"/>
                    <a:pt x="1" y="6147"/>
                    <a:pt x="68" y="7216"/>
                  </a:cubicBezTo>
                  <a:cubicBezTo>
                    <a:pt x="126" y="8078"/>
                    <a:pt x="495" y="8940"/>
                    <a:pt x="1123" y="9676"/>
                  </a:cubicBezTo>
                  <a:lnTo>
                    <a:pt x="2443" y="8356"/>
                  </a:lnTo>
                  <a:lnTo>
                    <a:pt x="2412" y="8325"/>
                  </a:lnTo>
                  <a:cubicBezTo>
                    <a:pt x="2246" y="8159"/>
                    <a:pt x="2246" y="7889"/>
                    <a:pt x="2412" y="7723"/>
                  </a:cubicBezTo>
                  <a:cubicBezTo>
                    <a:pt x="2495" y="7642"/>
                    <a:pt x="2603" y="7602"/>
                    <a:pt x="2711" y="7602"/>
                  </a:cubicBezTo>
                  <a:cubicBezTo>
                    <a:pt x="2818" y="7602"/>
                    <a:pt x="2926" y="7642"/>
                    <a:pt x="3009" y="7723"/>
                  </a:cubicBezTo>
                  <a:lnTo>
                    <a:pt x="3674" y="8392"/>
                  </a:lnTo>
                  <a:cubicBezTo>
                    <a:pt x="3840" y="8558"/>
                    <a:pt x="3840" y="8823"/>
                    <a:pt x="3674" y="8989"/>
                  </a:cubicBezTo>
                  <a:cubicBezTo>
                    <a:pt x="3593" y="9070"/>
                    <a:pt x="3485" y="9115"/>
                    <a:pt x="3377" y="9115"/>
                  </a:cubicBezTo>
                  <a:cubicBezTo>
                    <a:pt x="3270" y="9115"/>
                    <a:pt x="3157" y="9070"/>
                    <a:pt x="3076" y="8989"/>
                  </a:cubicBezTo>
                  <a:lnTo>
                    <a:pt x="3045" y="8954"/>
                  </a:lnTo>
                  <a:lnTo>
                    <a:pt x="1720" y="10274"/>
                  </a:lnTo>
                  <a:cubicBezTo>
                    <a:pt x="2529" y="10965"/>
                    <a:pt x="3467" y="11338"/>
                    <a:pt x="4410" y="11338"/>
                  </a:cubicBezTo>
                  <a:cubicBezTo>
                    <a:pt x="5398" y="11338"/>
                    <a:pt x="6327" y="10925"/>
                    <a:pt x="7104" y="10148"/>
                  </a:cubicBezTo>
                  <a:cubicBezTo>
                    <a:pt x="7706" y="9551"/>
                    <a:pt x="7930" y="8985"/>
                    <a:pt x="8092" y="8505"/>
                  </a:cubicBezTo>
                  <a:cubicBezTo>
                    <a:pt x="8159" y="8316"/>
                    <a:pt x="8079" y="8105"/>
                    <a:pt x="7899" y="8002"/>
                  </a:cubicBezTo>
                  <a:cubicBezTo>
                    <a:pt x="7863" y="7979"/>
                    <a:pt x="7827" y="7952"/>
                    <a:pt x="7796" y="7921"/>
                  </a:cubicBezTo>
                  <a:cubicBezTo>
                    <a:pt x="7692" y="7818"/>
                    <a:pt x="7638" y="7674"/>
                    <a:pt x="7643" y="7512"/>
                  </a:cubicBezTo>
                  <a:cubicBezTo>
                    <a:pt x="7652" y="7342"/>
                    <a:pt x="7728" y="7175"/>
                    <a:pt x="7859" y="7045"/>
                  </a:cubicBezTo>
                  <a:cubicBezTo>
                    <a:pt x="7993" y="6906"/>
                    <a:pt x="8177" y="6830"/>
                    <a:pt x="8357" y="6830"/>
                  </a:cubicBezTo>
                  <a:cubicBezTo>
                    <a:pt x="8451" y="6830"/>
                    <a:pt x="8595" y="6852"/>
                    <a:pt x="8716" y="6964"/>
                  </a:cubicBezTo>
                  <a:cubicBezTo>
                    <a:pt x="8795" y="7034"/>
                    <a:pt x="8897" y="7071"/>
                    <a:pt x="9000" y="7071"/>
                  </a:cubicBezTo>
                  <a:cubicBezTo>
                    <a:pt x="9049" y="7071"/>
                    <a:pt x="9099" y="7063"/>
                    <a:pt x="9147" y="7045"/>
                  </a:cubicBezTo>
                  <a:cubicBezTo>
                    <a:pt x="9192" y="7027"/>
                    <a:pt x="9237" y="7014"/>
                    <a:pt x="9282" y="6996"/>
                  </a:cubicBezTo>
                  <a:cubicBezTo>
                    <a:pt x="9686" y="6848"/>
                    <a:pt x="10184" y="6668"/>
                    <a:pt x="10566" y="6286"/>
                  </a:cubicBezTo>
                  <a:cubicBezTo>
                    <a:pt x="11276" y="5577"/>
                    <a:pt x="11540" y="4692"/>
                    <a:pt x="11329" y="3727"/>
                  </a:cubicBezTo>
                  <a:cubicBezTo>
                    <a:pt x="11240" y="3296"/>
                    <a:pt x="11047" y="2851"/>
                    <a:pt x="10773" y="2420"/>
                  </a:cubicBezTo>
                  <a:lnTo>
                    <a:pt x="8770" y="4423"/>
                  </a:lnTo>
                  <a:cubicBezTo>
                    <a:pt x="8689" y="4508"/>
                    <a:pt x="8581" y="4549"/>
                    <a:pt x="8474" y="4549"/>
                  </a:cubicBezTo>
                  <a:cubicBezTo>
                    <a:pt x="8366" y="4549"/>
                    <a:pt x="8254" y="4508"/>
                    <a:pt x="8173" y="4423"/>
                  </a:cubicBezTo>
                  <a:lnTo>
                    <a:pt x="6978" y="3229"/>
                  </a:lnTo>
                  <a:cubicBezTo>
                    <a:pt x="6898" y="3148"/>
                    <a:pt x="6853" y="3040"/>
                    <a:pt x="6853" y="2928"/>
                  </a:cubicBezTo>
                  <a:cubicBezTo>
                    <a:pt x="6853" y="2815"/>
                    <a:pt x="6898" y="2708"/>
                    <a:pt x="6978" y="2631"/>
                  </a:cubicBezTo>
                  <a:lnTo>
                    <a:pt x="8981" y="624"/>
                  </a:lnTo>
                  <a:cubicBezTo>
                    <a:pt x="8339" y="220"/>
                    <a:pt x="7679" y="0"/>
                    <a:pt x="704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5093398" y="1977018"/>
              <a:ext cx="105501" cy="105501"/>
            </a:xfrm>
            <a:custGeom>
              <a:rect b="b" l="l" r="r" t="t"/>
              <a:pathLst>
                <a:path extrusionOk="0" h="3414" w="3414">
                  <a:moveTo>
                    <a:pt x="2816" y="1"/>
                  </a:moveTo>
                  <a:lnTo>
                    <a:pt x="1" y="2816"/>
                  </a:lnTo>
                  <a:lnTo>
                    <a:pt x="598" y="3413"/>
                  </a:lnTo>
                  <a:lnTo>
                    <a:pt x="3413" y="598"/>
                  </a:lnTo>
                  <a:lnTo>
                    <a:pt x="281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4994046" y="2082489"/>
              <a:ext cx="99382" cy="99382"/>
            </a:xfrm>
            <a:custGeom>
              <a:rect b="b" l="l" r="r" t="t"/>
              <a:pathLst>
                <a:path extrusionOk="0" h="3216" w="3216">
                  <a:moveTo>
                    <a:pt x="2619" y="0"/>
                  </a:moveTo>
                  <a:lnTo>
                    <a:pt x="1" y="2614"/>
                  </a:lnTo>
                  <a:lnTo>
                    <a:pt x="598" y="3215"/>
                  </a:lnTo>
                  <a:lnTo>
                    <a:pt x="3216" y="598"/>
                  </a:lnTo>
                  <a:lnTo>
                    <a:pt x="261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5167378" y="2045437"/>
              <a:ext cx="32911" cy="31675"/>
            </a:xfrm>
            <a:custGeom>
              <a:rect b="b" l="l" r="r" t="t"/>
              <a:pathLst>
                <a:path extrusionOk="0" h="1025" w="1065">
                  <a:moveTo>
                    <a:pt x="597" y="1"/>
                  </a:moveTo>
                  <a:lnTo>
                    <a:pt x="0" y="602"/>
                  </a:lnTo>
                  <a:lnTo>
                    <a:pt x="301" y="899"/>
                  </a:lnTo>
                  <a:cubicBezTo>
                    <a:pt x="382" y="984"/>
                    <a:pt x="490" y="1024"/>
                    <a:pt x="597" y="1024"/>
                  </a:cubicBezTo>
                  <a:cubicBezTo>
                    <a:pt x="710" y="1024"/>
                    <a:pt x="817" y="984"/>
                    <a:pt x="898" y="899"/>
                  </a:cubicBezTo>
                  <a:cubicBezTo>
                    <a:pt x="1064" y="732"/>
                    <a:pt x="1064" y="468"/>
                    <a:pt x="898" y="301"/>
                  </a:cubicBezTo>
                  <a:lnTo>
                    <a:pt x="59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5097570" y="1976926"/>
              <a:ext cx="32911" cy="31644"/>
            </a:xfrm>
            <a:custGeom>
              <a:rect b="b" l="l" r="r" t="t"/>
              <a:pathLst>
                <a:path extrusionOk="0" h="1024" w="1065">
                  <a:moveTo>
                    <a:pt x="465" y="1"/>
                  </a:moveTo>
                  <a:cubicBezTo>
                    <a:pt x="358" y="1"/>
                    <a:pt x="250" y="42"/>
                    <a:pt x="167" y="125"/>
                  </a:cubicBezTo>
                  <a:cubicBezTo>
                    <a:pt x="1" y="291"/>
                    <a:pt x="1" y="556"/>
                    <a:pt x="167" y="722"/>
                  </a:cubicBezTo>
                  <a:lnTo>
                    <a:pt x="468" y="1023"/>
                  </a:lnTo>
                  <a:lnTo>
                    <a:pt x="1065" y="426"/>
                  </a:lnTo>
                  <a:lnTo>
                    <a:pt x="764" y="125"/>
                  </a:lnTo>
                  <a:cubicBezTo>
                    <a:pt x="681" y="42"/>
                    <a:pt x="573" y="1"/>
                    <a:pt x="465"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5130450" y="2082489"/>
              <a:ext cx="32788" cy="31521"/>
            </a:xfrm>
            <a:custGeom>
              <a:rect b="b" l="l" r="r" t="t"/>
              <a:pathLst>
                <a:path extrusionOk="0" h="1020" w="1061">
                  <a:moveTo>
                    <a:pt x="598" y="0"/>
                  </a:moveTo>
                  <a:lnTo>
                    <a:pt x="1" y="598"/>
                  </a:lnTo>
                  <a:lnTo>
                    <a:pt x="297" y="898"/>
                  </a:lnTo>
                  <a:cubicBezTo>
                    <a:pt x="382" y="979"/>
                    <a:pt x="490" y="1020"/>
                    <a:pt x="598" y="1020"/>
                  </a:cubicBezTo>
                  <a:cubicBezTo>
                    <a:pt x="706" y="1020"/>
                    <a:pt x="814" y="979"/>
                    <a:pt x="899" y="898"/>
                  </a:cubicBezTo>
                  <a:cubicBezTo>
                    <a:pt x="1060" y="732"/>
                    <a:pt x="1060" y="463"/>
                    <a:pt x="899" y="297"/>
                  </a:cubicBez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5060672" y="2013947"/>
              <a:ext cx="32757" cy="31521"/>
            </a:xfrm>
            <a:custGeom>
              <a:rect b="b" l="l" r="r" t="t"/>
              <a:pathLst>
                <a:path extrusionOk="0" h="1020" w="1060">
                  <a:moveTo>
                    <a:pt x="463" y="0"/>
                  </a:moveTo>
                  <a:cubicBezTo>
                    <a:pt x="354" y="0"/>
                    <a:pt x="245" y="41"/>
                    <a:pt x="162" y="122"/>
                  </a:cubicBezTo>
                  <a:cubicBezTo>
                    <a:pt x="0" y="288"/>
                    <a:pt x="0" y="557"/>
                    <a:pt x="162" y="723"/>
                  </a:cubicBezTo>
                  <a:lnTo>
                    <a:pt x="463" y="1020"/>
                  </a:lnTo>
                  <a:lnTo>
                    <a:pt x="1060" y="422"/>
                  </a:lnTo>
                  <a:lnTo>
                    <a:pt x="764" y="122"/>
                  </a:lnTo>
                  <a:cubicBezTo>
                    <a:pt x="681" y="41"/>
                    <a:pt x="572" y="0"/>
                    <a:pt x="46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48"/>
          <p:cNvGrpSpPr/>
          <p:nvPr/>
        </p:nvGrpSpPr>
        <p:grpSpPr>
          <a:xfrm>
            <a:off x="4065643" y="2157976"/>
            <a:ext cx="449044" cy="446232"/>
            <a:chOff x="4065643" y="1976926"/>
            <a:chExt cx="449044" cy="446232"/>
          </a:xfrm>
        </p:grpSpPr>
        <p:sp>
          <p:nvSpPr>
            <p:cNvPr id="1610" name="Google Shape;1610;p48"/>
            <p:cNvSpPr/>
            <p:nvPr/>
          </p:nvSpPr>
          <p:spPr>
            <a:xfrm>
              <a:off x="4343981" y="2110517"/>
              <a:ext cx="37083" cy="37083"/>
            </a:xfrm>
            <a:custGeom>
              <a:rect b="b" l="l" r="r" t="t"/>
              <a:pathLst>
                <a:path extrusionOk="0" h="1200" w="1200">
                  <a:moveTo>
                    <a:pt x="598" y="0"/>
                  </a:moveTo>
                  <a:lnTo>
                    <a:pt x="1" y="598"/>
                  </a:lnTo>
                  <a:lnTo>
                    <a:pt x="598" y="1199"/>
                  </a:lnTo>
                  <a:lnTo>
                    <a:pt x="1199" y="598"/>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4307084" y="2147569"/>
              <a:ext cx="36928" cy="36928"/>
            </a:xfrm>
            <a:custGeom>
              <a:rect b="b" l="l" r="r" t="t"/>
              <a:pathLst>
                <a:path extrusionOk="0" h="1195" w="1195">
                  <a:moveTo>
                    <a:pt x="597" y="0"/>
                  </a:moveTo>
                  <a:lnTo>
                    <a:pt x="0" y="598"/>
                  </a:lnTo>
                  <a:lnTo>
                    <a:pt x="597" y="1195"/>
                  </a:lnTo>
                  <a:lnTo>
                    <a:pt x="1195" y="598"/>
                  </a:lnTo>
                  <a:lnTo>
                    <a:pt x="59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4270032" y="2184467"/>
              <a:ext cx="37083" cy="36959"/>
            </a:xfrm>
            <a:custGeom>
              <a:rect b="b" l="l" r="r" t="t"/>
              <a:pathLst>
                <a:path extrusionOk="0" h="1196" w="1200">
                  <a:moveTo>
                    <a:pt x="597" y="1"/>
                  </a:moveTo>
                  <a:lnTo>
                    <a:pt x="0" y="598"/>
                  </a:lnTo>
                  <a:lnTo>
                    <a:pt x="597" y="1195"/>
                  </a:lnTo>
                  <a:lnTo>
                    <a:pt x="1199" y="598"/>
                  </a:lnTo>
                  <a:lnTo>
                    <a:pt x="59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4381033" y="2073620"/>
              <a:ext cx="36928" cy="36928"/>
            </a:xfrm>
            <a:custGeom>
              <a:rect b="b" l="l" r="r" t="t"/>
              <a:pathLst>
                <a:path extrusionOk="0" h="1195" w="1195">
                  <a:moveTo>
                    <a:pt x="598" y="0"/>
                  </a:moveTo>
                  <a:lnTo>
                    <a:pt x="0" y="597"/>
                  </a:lnTo>
                  <a:lnTo>
                    <a:pt x="598" y="1194"/>
                  </a:lnTo>
                  <a:lnTo>
                    <a:pt x="1195" y="597"/>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4233103" y="2221395"/>
              <a:ext cx="36959" cy="37052"/>
            </a:xfrm>
            <a:custGeom>
              <a:rect b="b" l="l" r="r" t="t"/>
              <a:pathLst>
                <a:path extrusionOk="0" h="1199" w="1196">
                  <a:moveTo>
                    <a:pt x="598" y="0"/>
                  </a:moveTo>
                  <a:lnTo>
                    <a:pt x="1" y="602"/>
                  </a:lnTo>
                  <a:lnTo>
                    <a:pt x="598" y="1199"/>
                  </a:lnTo>
                  <a:lnTo>
                    <a:pt x="1195" y="602"/>
                  </a:lnTo>
                  <a:lnTo>
                    <a:pt x="59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4409062" y="1976926"/>
              <a:ext cx="105625" cy="105594"/>
            </a:xfrm>
            <a:custGeom>
              <a:rect b="b" l="l" r="r" t="t"/>
              <a:pathLst>
                <a:path extrusionOk="0" h="3417" w="3418">
                  <a:moveTo>
                    <a:pt x="1680" y="1"/>
                  </a:moveTo>
                  <a:cubicBezTo>
                    <a:pt x="1571" y="1"/>
                    <a:pt x="1462" y="42"/>
                    <a:pt x="1379" y="125"/>
                  </a:cubicBezTo>
                  <a:lnTo>
                    <a:pt x="378" y="1126"/>
                  </a:lnTo>
                  <a:cubicBezTo>
                    <a:pt x="328" y="1176"/>
                    <a:pt x="292" y="1239"/>
                    <a:pt x="274" y="1306"/>
                  </a:cubicBezTo>
                  <a:lnTo>
                    <a:pt x="0" y="2240"/>
                  </a:lnTo>
                  <a:lnTo>
                    <a:pt x="1177" y="3416"/>
                  </a:lnTo>
                  <a:lnTo>
                    <a:pt x="2111" y="3143"/>
                  </a:lnTo>
                  <a:cubicBezTo>
                    <a:pt x="2178" y="3125"/>
                    <a:pt x="2241" y="3089"/>
                    <a:pt x="2290" y="3035"/>
                  </a:cubicBezTo>
                  <a:lnTo>
                    <a:pt x="3292" y="2033"/>
                  </a:lnTo>
                  <a:cubicBezTo>
                    <a:pt x="3368" y="1957"/>
                    <a:pt x="3413" y="1849"/>
                    <a:pt x="3413" y="1737"/>
                  </a:cubicBezTo>
                  <a:cubicBezTo>
                    <a:pt x="3417" y="1625"/>
                    <a:pt x="3373" y="1517"/>
                    <a:pt x="3292" y="1436"/>
                  </a:cubicBezTo>
                  <a:lnTo>
                    <a:pt x="1981" y="125"/>
                  </a:lnTo>
                  <a:cubicBezTo>
                    <a:pt x="1898" y="42"/>
                    <a:pt x="1789" y="1"/>
                    <a:pt x="168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4065643" y="2088576"/>
              <a:ext cx="323456" cy="334581"/>
            </a:xfrm>
            <a:custGeom>
              <a:rect b="b" l="l" r="r" t="t"/>
              <a:pathLst>
                <a:path extrusionOk="0" h="10827" w="10467">
                  <a:moveTo>
                    <a:pt x="3009" y="6489"/>
                  </a:moveTo>
                  <a:cubicBezTo>
                    <a:pt x="3118" y="6489"/>
                    <a:pt x="3226" y="6530"/>
                    <a:pt x="3310" y="6611"/>
                  </a:cubicBezTo>
                  <a:lnTo>
                    <a:pt x="4306" y="7607"/>
                  </a:lnTo>
                  <a:cubicBezTo>
                    <a:pt x="4468" y="7773"/>
                    <a:pt x="4468" y="8043"/>
                    <a:pt x="4306" y="8209"/>
                  </a:cubicBezTo>
                  <a:cubicBezTo>
                    <a:pt x="4221" y="8290"/>
                    <a:pt x="4113" y="8330"/>
                    <a:pt x="4005" y="8330"/>
                  </a:cubicBezTo>
                  <a:cubicBezTo>
                    <a:pt x="3898" y="8330"/>
                    <a:pt x="3790" y="8290"/>
                    <a:pt x="3705" y="8209"/>
                  </a:cubicBezTo>
                  <a:lnTo>
                    <a:pt x="2708" y="7212"/>
                  </a:lnTo>
                  <a:cubicBezTo>
                    <a:pt x="2546" y="7046"/>
                    <a:pt x="2546" y="6777"/>
                    <a:pt x="2708" y="6611"/>
                  </a:cubicBezTo>
                  <a:cubicBezTo>
                    <a:pt x="2791" y="6530"/>
                    <a:pt x="2900" y="6489"/>
                    <a:pt x="3009" y="6489"/>
                  </a:cubicBezTo>
                  <a:close/>
                  <a:moveTo>
                    <a:pt x="5599" y="7495"/>
                  </a:moveTo>
                  <a:cubicBezTo>
                    <a:pt x="5833" y="7495"/>
                    <a:pt x="6026" y="7684"/>
                    <a:pt x="6026" y="7917"/>
                  </a:cubicBezTo>
                  <a:cubicBezTo>
                    <a:pt x="6026" y="8151"/>
                    <a:pt x="5833" y="8344"/>
                    <a:pt x="5599" y="8344"/>
                  </a:cubicBezTo>
                  <a:cubicBezTo>
                    <a:pt x="5366" y="8344"/>
                    <a:pt x="5177" y="8151"/>
                    <a:pt x="5177" y="7917"/>
                  </a:cubicBezTo>
                  <a:cubicBezTo>
                    <a:pt x="5177" y="7684"/>
                    <a:pt x="5366" y="7495"/>
                    <a:pt x="5599" y="7495"/>
                  </a:cubicBezTo>
                  <a:close/>
                  <a:moveTo>
                    <a:pt x="6279" y="0"/>
                  </a:moveTo>
                  <a:cubicBezTo>
                    <a:pt x="6227" y="0"/>
                    <a:pt x="6174" y="3"/>
                    <a:pt x="6120" y="10"/>
                  </a:cubicBezTo>
                  <a:cubicBezTo>
                    <a:pt x="5748" y="59"/>
                    <a:pt x="5370" y="261"/>
                    <a:pt x="5034" y="598"/>
                  </a:cubicBezTo>
                  <a:cubicBezTo>
                    <a:pt x="4706" y="926"/>
                    <a:pt x="4423" y="1474"/>
                    <a:pt x="4172" y="1954"/>
                  </a:cubicBezTo>
                  <a:cubicBezTo>
                    <a:pt x="4037" y="2224"/>
                    <a:pt x="3862" y="2556"/>
                    <a:pt x="3776" y="2641"/>
                  </a:cubicBezTo>
                  <a:cubicBezTo>
                    <a:pt x="3485" y="2933"/>
                    <a:pt x="3179" y="3023"/>
                    <a:pt x="2789" y="3140"/>
                  </a:cubicBezTo>
                  <a:cubicBezTo>
                    <a:pt x="2317" y="3274"/>
                    <a:pt x="1724" y="3449"/>
                    <a:pt x="1118" y="4056"/>
                  </a:cubicBezTo>
                  <a:cubicBezTo>
                    <a:pt x="350" y="4823"/>
                    <a:pt x="0" y="5771"/>
                    <a:pt x="112" y="6790"/>
                  </a:cubicBezTo>
                  <a:cubicBezTo>
                    <a:pt x="211" y="7715"/>
                    <a:pt x="696" y="8658"/>
                    <a:pt x="1478" y="9439"/>
                  </a:cubicBezTo>
                  <a:cubicBezTo>
                    <a:pt x="2259" y="10221"/>
                    <a:pt x="3197" y="10706"/>
                    <a:pt x="4122" y="10804"/>
                  </a:cubicBezTo>
                  <a:cubicBezTo>
                    <a:pt x="4248" y="10818"/>
                    <a:pt x="4369" y="10827"/>
                    <a:pt x="4486" y="10827"/>
                  </a:cubicBezTo>
                  <a:cubicBezTo>
                    <a:pt x="5370" y="10827"/>
                    <a:pt x="6188" y="10472"/>
                    <a:pt x="6861" y="9799"/>
                  </a:cubicBezTo>
                  <a:cubicBezTo>
                    <a:pt x="7467" y="9192"/>
                    <a:pt x="7643" y="8600"/>
                    <a:pt x="7777" y="8128"/>
                  </a:cubicBezTo>
                  <a:cubicBezTo>
                    <a:pt x="7894" y="7738"/>
                    <a:pt x="7984" y="7432"/>
                    <a:pt x="8276" y="7140"/>
                  </a:cubicBezTo>
                  <a:cubicBezTo>
                    <a:pt x="8406" y="7006"/>
                    <a:pt x="8532" y="6983"/>
                    <a:pt x="8783" y="6947"/>
                  </a:cubicBezTo>
                  <a:cubicBezTo>
                    <a:pt x="9070" y="6907"/>
                    <a:pt x="9466" y="6853"/>
                    <a:pt x="9838" y="6480"/>
                  </a:cubicBezTo>
                  <a:cubicBezTo>
                    <a:pt x="9919" y="6399"/>
                    <a:pt x="10197" y="6099"/>
                    <a:pt x="10323" y="5677"/>
                  </a:cubicBezTo>
                  <a:cubicBezTo>
                    <a:pt x="10467" y="5210"/>
                    <a:pt x="10364" y="4770"/>
                    <a:pt x="10036" y="4446"/>
                  </a:cubicBezTo>
                  <a:cubicBezTo>
                    <a:pt x="9695" y="4105"/>
                    <a:pt x="9286" y="4101"/>
                    <a:pt x="8954" y="4101"/>
                  </a:cubicBezTo>
                  <a:cubicBezTo>
                    <a:pt x="8828" y="4096"/>
                    <a:pt x="8725" y="4096"/>
                    <a:pt x="8630" y="4083"/>
                  </a:cubicBezTo>
                  <a:lnTo>
                    <a:pt x="6318" y="6395"/>
                  </a:lnTo>
                  <a:cubicBezTo>
                    <a:pt x="6237" y="6476"/>
                    <a:pt x="6125" y="6516"/>
                    <a:pt x="6017" y="6516"/>
                  </a:cubicBezTo>
                  <a:cubicBezTo>
                    <a:pt x="5909" y="6516"/>
                    <a:pt x="5802" y="6476"/>
                    <a:pt x="5721" y="6395"/>
                  </a:cubicBezTo>
                  <a:lnTo>
                    <a:pt x="4522" y="5196"/>
                  </a:lnTo>
                  <a:cubicBezTo>
                    <a:pt x="4360" y="5030"/>
                    <a:pt x="4360" y="4765"/>
                    <a:pt x="4522" y="4599"/>
                  </a:cubicBezTo>
                  <a:lnTo>
                    <a:pt x="7553" y="1568"/>
                  </a:lnTo>
                  <a:cubicBezTo>
                    <a:pt x="7472" y="1523"/>
                    <a:pt x="7449" y="1492"/>
                    <a:pt x="7445" y="1487"/>
                  </a:cubicBezTo>
                  <a:cubicBezTo>
                    <a:pt x="7427" y="1456"/>
                    <a:pt x="7427" y="1366"/>
                    <a:pt x="7427" y="1276"/>
                  </a:cubicBezTo>
                  <a:cubicBezTo>
                    <a:pt x="7422" y="1029"/>
                    <a:pt x="7422" y="661"/>
                    <a:pt x="7077" y="315"/>
                  </a:cubicBezTo>
                  <a:cubicBezTo>
                    <a:pt x="6873" y="112"/>
                    <a:pt x="6588" y="0"/>
                    <a:pt x="6279"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48"/>
          <p:cNvGrpSpPr/>
          <p:nvPr/>
        </p:nvGrpSpPr>
        <p:grpSpPr>
          <a:xfrm>
            <a:off x="3406121" y="2157945"/>
            <a:ext cx="446139" cy="446263"/>
            <a:chOff x="3406121" y="1976895"/>
            <a:chExt cx="446139" cy="446263"/>
          </a:xfrm>
        </p:grpSpPr>
        <p:sp>
          <p:nvSpPr>
            <p:cNvPr id="1618" name="Google Shape;1618;p48"/>
            <p:cNvSpPr/>
            <p:nvPr/>
          </p:nvSpPr>
          <p:spPr>
            <a:xfrm>
              <a:off x="3642278" y="1976895"/>
              <a:ext cx="209982" cy="78554"/>
            </a:xfrm>
            <a:custGeom>
              <a:rect b="b" l="l" r="r" t="t"/>
              <a:pathLst>
                <a:path extrusionOk="0" h="2542" w="6795">
                  <a:moveTo>
                    <a:pt x="3395" y="0"/>
                  </a:moveTo>
                  <a:cubicBezTo>
                    <a:pt x="1523" y="0"/>
                    <a:pt x="1" y="571"/>
                    <a:pt x="1" y="1271"/>
                  </a:cubicBezTo>
                  <a:cubicBezTo>
                    <a:pt x="1" y="1972"/>
                    <a:pt x="1518" y="2542"/>
                    <a:pt x="3395" y="2542"/>
                  </a:cubicBezTo>
                  <a:cubicBezTo>
                    <a:pt x="5272" y="2542"/>
                    <a:pt x="6794" y="1972"/>
                    <a:pt x="6794" y="1271"/>
                  </a:cubicBezTo>
                  <a:cubicBezTo>
                    <a:pt x="6794" y="571"/>
                    <a:pt x="5272" y="0"/>
                    <a:pt x="339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3445244" y="2077915"/>
              <a:ext cx="367060" cy="345243"/>
            </a:xfrm>
            <a:custGeom>
              <a:rect b="b" l="l" r="r" t="t"/>
              <a:pathLst>
                <a:path extrusionOk="0" h="11172" w="11878">
                  <a:moveTo>
                    <a:pt x="8285" y="0"/>
                  </a:moveTo>
                  <a:lnTo>
                    <a:pt x="8285" y="2497"/>
                  </a:lnTo>
                  <a:cubicBezTo>
                    <a:pt x="8617" y="2573"/>
                    <a:pt x="8977" y="2623"/>
                    <a:pt x="9349" y="2640"/>
                  </a:cubicBezTo>
                  <a:lnTo>
                    <a:pt x="9349" y="108"/>
                  </a:lnTo>
                  <a:cubicBezTo>
                    <a:pt x="8981" y="90"/>
                    <a:pt x="8622" y="54"/>
                    <a:pt x="8285" y="0"/>
                  </a:cubicBezTo>
                  <a:close/>
                  <a:moveTo>
                    <a:pt x="643" y="0"/>
                  </a:moveTo>
                  <a:lnTo>
                    <a:pt x="643" y="2497"/>
                  </a:lnTo>
                  <a:cubicBezTo>
                    <a:pt x="972" y="2573"/>
                    <a:pt x="1324" y="2622"/>
                    <a:pt x="1693" y="2644"/>
                  </a:cubicBezTo>
                  <a:lnTo>
                    <a:pt x="1693" y="2644"/>
                  </a:lnTo>
                  <a:lnTo>
                    <a:pt x="1693" y="4095"/>
                  </a:lnTo>
                  <a:lnTo>
                    <a:pt x="1271" y="4095"/>
                  </a:lnTo>
                  <a:cubicBezTo>
                    <a:pt x="1038" y="4095"/>
                    <a:pt x="849" y="4284"/>
                    <a:pt x="849" y="4517"/>
                  </a:cubicBezTo>
                  <a:lnTo>
                    <a:pt x="849" y="6210"/>
                  </a:lnTo>
                  <a:cubicBezTo>
                    <a:pt x="849" y="6444"/>
                    <a:pt x="1038" y="6632"/>
                    <a:pt x="1271" y="6632"/>
                  </a:cubicBezTo>
                  <a:lnTo>
                    <a:pt x="1693" y="6632"/>
                  </a:lnTo>
                  <a:lnTo>
                    <a:pt x="1693" y="8253"/>
                  </a:lnTo>
                  <a:cubicBezTo>
                    <a:pt x="728" y="8451"/>
                    <a:pt x="1" y="9304"/>
                    <a:pt x="1" y="10328"/>
                  </a:cubicBezTo>
                  <a:cubicBezTo>
                    <a:pt x="1" y="10561"/>
                    <a:pt x="189" y="10750"/>
                    <a:pt x="423" y="10750"/>
                  </a:cubicBezTo>
                  <a:cubicBezTo>
                    <a:pt x="656" y="10750"/>
                    <a:pt x="849" y="10561"/>
                    <a:pt x="849" y="10328"/>
                  </a:cubicBezTo>
                  <a:cubicBezTo>
                    <a:pt x="849" y="9775"/>
                    <a:pt x="1200" y="9304"/>
                    <a:pt x="1693" y="9129"/>
                  </a:cubicBezTo>
                  <a:lnTo>
                    <a:pt x="1693" y="10750"/>
                  </a:lnTo>
                  <a:cubicBezTo>
                    <a:pt x="1693" y="10983"/>
                    <a:pt x="1882" y="11172"/>
                    <a:pt x="2116" y="11172"/>
                  </a:cubicBezTo>
                  <a:cubicBezTo>
                    <a:pt x="2349" y="11172"/>
                    <a:pt x="2542" y="10983"/>
                    <a:pt x="2542" y="10750"/>
                  </a:cubicBezTo>
                  <a:lnTo>
                    <a:pt x="2542" y="9129"/>
                  </a:lnTo>
                  <a:cubicBezTo>
                    <a:pt x="3032" y="9304"/>
                    <a:pt x="3386" y="9775"/>
                    <a:pt x="3386" y="10328"/>
                  </a:cubicBezTo>
                  <a:cubicBezTo>
                    <a:pt x="3386" y="10561"/>
                    <a:pt x="3575" y="10750"/>
                    <a:pt x="3808" y="10750"/>
                  </a:cubicBezTo>
                  <a:cubicBezTo>
                    <a:pt x="4042" y="10750"/>
                    <a:pt x="4230" y="10561"/>
                    <a:pt x="4230" y="10328"/>
                  </a:cubicBezTo>
                  <a:cubicBezTo>
                    <a:pt x="4230" y="9304"/>
                    <a:pt x="3503" y="8451"/>
                    <a:pt x="2542" y="8253"/>
                  </a:cubicBezTo>
                  <a:lnTo>
                    <a:pt x="2542" y="6632"/>
                  </a:lnTo>
                  <a:lnTo>
                    <a:pt x="2964" y="6632"/>
                  </a:lnTo>
                  <a:cubicBezTo>
                    <a:pt x="3198" y="6632"/>
                    <a:pt x="3386" y="6444"/>
                    <a:pt x="3386" y="6210"/>
                  </a:cubicBezTo>
                  <a:lnTo>
                    <a:pt x="3386" y="5788"/>
                  </a:lnTo>
                  <a:lnTo>
                    <a:pt x="8492" y="5788"/>
                  </a:lnTo>
                  <a:lnTo>
                    <a:pt x="8492" y="6210"/>
                  </a:lnTo>
                  <a:cubicBezTo>
                    <a:pt x="8492" y="6444"/>
                    <a:pt x="8680" y="6632"/>
                    <a:pt x="8914" y="6632"/>
                  </a:cubicBezTo>
                  <a:lnTo>
                    <a:pt x="9336" y="6632"/>
                  </a:lnTo>
                  <a:lnTo>
                    <a:pt x="9336" y="8253"/>
                  </a:lnTo>
                  <a:cubicBezTo>
                    <a:pt x="8375" y="8451"/>
                    <a:pt x="7643" y="9304"/>
                    <a:pt x="7643" y="10328"/>
                  </a:cubicBezTo>
                  <a:cubicBezTo>
                    <a:pt x="7643" y="10561"/>
                    <a:pt x="7836" y="10750"/>
                    <a:pt x="8070" y="10750"/>
                  </a:cubicBezTo>
                  <a:cubicBezTo>
                    <a:pt x="8303" y="10750"/>
                    <a:pt x="8492" y="10561"/>
                    <a:pt x="8492" y="10328"/>
                  </a:cubicBezTo>
                  <a:cubicBezTo>
                    <a:pt x="8492" y="9775"/>
                    <a:pt x="8846" y="9304"/>
                    <a:pt x="9336" y="9129"/>
                  </a:cubicBezTo>
                  <a:lnTo>
                    <a:pt x="9336" y="10750"/>
                  </a:lnTo>
                  <a:cubicBezTo>
                    <a:pt x="9336" y="10983"/>
                    <a:pt x="9524" y="11172"/>
                    <a:pt x="9762" y="11172"/>
                  </a:cubicBezTo>
                  <a:cubicBezTo>
                    <a:pt x="9996" y="11172"/>
                    <a:pt x="10184" y="10983"/>
                    <a:pt x="10184" y="10750"/>
                  </a:cubicBezTo>
                  <a:lnTo>
                    <a:pt x="10184" y="9129"/>
                  </a:lnTo>
                  <a:cubicBezTo>
                    <a:pt x="10674" y="9304"/>
                    <a:pt x="11029" y="9775"/>
                    <a:pt x="11029" y="10328"/>
                  </a:cubicBezTo>
                  <a:cubicBezTo>
                    <a:pt x="11029" y="10561"/>
                    <a:pt x="11217" y="10750"/>
                    <a:pt x="11451" y="10750"/>
                  </a:cubicBezTo>
                  <a:cubicBezTo>
                    <a:pt x="11684" y="10750"/>
                    <a:pt x="11877" y="10561"/>
                    <a:pt x="11877" y="10328"/>
                  </a:cubicBezTo>
                  <a:cubicBezTo>
                    <a:pt x="11877" y="9304"/>
                    <a:pt x="11150" y="8451"/>
                    <a:pt x="10184" y="8253"/>
                  </a:cubicBezTo>
                  <a:lnTo>
                    <a:pt x="10184" y="6632"/>
                  </a:lnTo>
                  <a:lnTo>
                    <a:pt x="10606" y="6632"/>
                  </a:lnTo>
                  <a:cubicBezTo>
                    <a:pt x="10840" y="6632"/>
                    <a:pt x="11029" y="6444"/>
                    <a:pt x="11029" y="6210"/>
                  </a:cubicBezTo>
                  <a:lnTo>
                    <a:pt x="11029" y="4517"/>
                  </a:lnTo>
                  <a:cubicBezTo>
                    <a:pt x="11029" y="4284"/>
                    <a:pt x="10840" y="4091"/>
                    <a:pt x="10606" y="4091"/>
                  </a:cubicBezTo>
                  <a:lnTo>
                    <a:pt x="10184" y="4091"/>
                  </a:lnTo>
                  <a:lnTo>
                    <a:pt x="10184" y="2645"/>
                  </a:lnTo>
                  <a:cubicBezTo>
                    <a:pt x="10050" y="2649"/>
                    <a:pt x="9910" y="2654"/>
                    <a:pt x="9771" y="2654"/>
                  </a:cubicBezTo>
                  <a:cubicBezTo>
                    <a:pt x="9632" y="2654"/>
                    <a:pt x="9488" y="2649"/>
                    <a:pt x="9349" y="2640"/>
                  </a:cubicBezTo>
                  <a:lnTo>
                    <a:pt x="9336" y="2640"/>
                  </a:lnTo>
                  <a:lnTo>
                    <a:pt x="9336" y="4095"/>
                  </a:lnTo>
                  <a:lnTo>
                    <a:pt x="8914" y="4095"/>
                  </a:lnTo>
                  <a:cubicBezTo>
                    <a:pt x="8680" y="4095"/>
                    <a:pt x="8492" y="4284"/>
                    <a:pt x="8492" y="4517"/>
                  </a:cubicBezTo>
                  <a:lnTo>
                    <a:pt x="8492" y="4939"/>
                  </a:lnTo>
                  <a:lnTo>
                    <a:pt x="3386" y="4939"/>
                  </a:lnTo>
                  <a:lnTo>
                    <a:pt x="3386" y="4517"/>
                  </a:lnTo>
                  <a:cubicBezTo>
                    <a:pt x="3386" y="4284"/>
                    <a:pt x="3198" y="4095"/>
                    <a:pt x="2964" y="4095"/>
                  </a:cubicBezTo>
                  <a:lnTo>
                    <a:pt x="2542" y="4095"/>
                  </a:lnTo>
                  <a:lnTo>
                    <a:pt x="2542" y="2645"/>
                  </a:lnTo>
                  <a:cubicBezTo>
                    <a:pt x="2403" y="2649"/>
                    <a:pt x="2268" y="2654"/>
                    <a:pt x="2129" y="2654"/>
                  </a:cubicBezTo>
                  <a:cubicBezTo>
                    <a:pt x="1985" y="2654"/>
                    <a:pt x="1846" y="2649"/>
                    <a:pt x="1707" y="2645"/>
                  </a:cubicBezTo>
                  <a:lnTo>
                    <a:pt x="1707" y="108"/>
                  </a:lnTo>
                  <a:cubicBezTo>
                    <a:pt x="1339" y="90"/>
                    <a:pt x="980" y="54"/>
                    <a:pt x="64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3760357" y="2077915"/>
              <a:ext cx="32942" cy="81737"/>
            </a:xfrm>
            <a:custGeom>
              <a:rect b="b" l="l" r="r" t="t"/>
              <a:pathLst>
                <a:path extrusionOk="0" h="2645" w="1066">
                  <a:moveTo>
                    <a:pt x="1065" y="0"/>
                  </a:moveTo>
                  <a:cubicBezTo>
                    <a:pt x="724" y="54"/>
                    <a:pt x="369" y="90"/>
                    <a:pt x="1" y="108"/>
                  </a:cubicBezTo>
                  <a:lnTo>
                    <a:pt x="1" y="2645"/>
                  </a:lnTo>
                  <a:cubicBezTo>
                    <a:pt x="374" y="2623"/>
                    <a:pt x="733" y="2573"/>
                    <a:pt x="1065" y="2497"/>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3819350" y="2057798"/>
              <a:ext cx="32911" cy="88814"/>
            </a:xfrm>
            <a:custGeom>
              <a:rect b="b" l="l" r="r" t="t"/>
              <a:pathLst>
                <a:path extrusionOk="0" h="2874" w="1065">
                  <a:moveTo>
                    <a:pt x="1064" y="0"/>
                  </a:moveTo>
                  <a:cubicBezTo>
                    <a:pt x="876" y="121"/>
                    <a:pt x="647" y="238"/>
                    <a:pt x="364" y="341"/>
                  </a:cubicBezTo>
                  <a:cubicBezTo>
                    <a:pt x="252" y="386"/>
                    <a:pt x="126" y="427"/>
                    <a:pt x="0" y="463"/>
                  </a:cubicBezTo>
                  <a:lnTo>
                    <a:pt x="0" y="2874"/>
                  </a:lnTo>
                  <a:cubicBezTo>
                    <a:pt x="925" y="2456"/>
                    <a:pt x="1064" y="1909"/>
                    <a:pt x="1064" y="1612"/>
                  </a:cubicBezTo>
                  <a:lnTo>
                    <a:pt x="106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3642278" y="2057798"/>
              <a:ext cx="32911" cy="88814"/>
            </a:xfrm>
            <a:custGeom>
              <a:rect b="b" l="l" r="r" t="t"/>
              <a:pathLst>
                <a:path extrusionOk="0" h="2874" w="1065">
                  <a:moveTo>
                    <a:pt x="1" y="0"/>
                  </a:moveTo>
                  <a:lnTo>
                    <a:pt x="1" y="1612"/>
                  </a:lnTo>
                  <a:cubicBezTo>
                    <a:pt x="1" y="1909"/>
                    <a:pt x="140" y="2456"/>
                    <a:pt x="1065" y="2874"/>
                  </a:cubicBezTo>
                  <a:lnTo>
                    <a:pt x="1065" y="463"/>
                  </a:lnTo>
                  <a:cubicBezTo>
                    <a:pt x="935" y="427"/>
                    <a:pt x="813" y="386"/>
                    <a:pt x="697" y="341"/>
                  </a:cubicBezTo>
                  <a:cubicBezTo>
                    <a:pt x="418" y="238"/>
                    <a:pt x="189" y="121"/>
                    <a:pt x="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3406121" y="1976895"/>
              <a:ext cx="209982" cy="78554"/>
            </a:xfrm>
            <a:custGeom>
              <a:rect b="b" l="l" r="r" t="t"/>
              <a:pathLst>
                <a:path extrusionOk="0" h="2542" w="6795">
                  <a:moveTo>
                    <a:pt x="3395" y="0"/>
                  </a:moveTo>
                  <a:cubicBezTo>
                    <a:pt x="1523" y="0"/>
                    <a:pt x="0" y="571"/>
                    <a:pt x="0" y="1271"/>
                  </a:cubicBezTo>
                  <a:cubicBezTo>
                    <a:pt x="0" y="1972"/>
                    <a:pt x="1518" y="2542"/>
                    <a:pt x="3395" y="2542"/>
                  </a:cubicBezTo>
                  <a:cubicBezTo>
                    <a:pt x="5272" y="2542"/>
                    <a:pt x="6794" y="1972"/>
                    <a:pt x="6794" y="1271"/>
                  </a:cubicBezTo>
                  <a:cubicBezTo>
                    <a:pt x="6794" y="571"/>
                    <a:pt x="5272" y="0"/>
                    <a:pt x="339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3524200" y="2077915"/>
              <a:ext cx="32911" cy="81737"/>
            </a:xfrm>
            <a:custGeom>
              <a:rect b="b" l="l" r="r" t="t"/>
              <a:pathLst>
                <a:path extrusionOk="0" h="2645" w="1065">
                  <a:moveTo>
                    <a:pt x="1065" y="0"/>
                  </a:moveTo>
                  <a:cubicBezTo>
                    <a:pt x="724" y="54"/>
                    <a:pt x="369" y="90"/>
                    <a:pt x="1" y="108"/>
                  </a:cubicBezTo>
                  <a:lnTo>
                    <a:pt x="1" y="2645"/>
                  </a:lnTo>
                  <a:cubicBezTo>
                    <a:pt x="373" y="2623"/>
                    <a:pt x="732" y="2573"/>
                    <a:pt x="1065" y="2497"/>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3583162" y="2057798"/>
              <a:ext cx="32942" cy="88814"/>
            </a:xfrm>
            <a:custGeom>
              <a:rect b="b" l="l" r="r" t="t"/>
              <a:pathLst>
                <a:path extrusionOk="0" h="2874" w="1066">
                  <a:moveTo>
                    <a:pt x="1065" y="0"/>
                  </a:moveTo>
                  <a:cubicBezTo>
                    <a:pt x="876" y="121"/>
                    <a:pt x="648" y="238"/>
                    <a:pt x="365" y="341"/>
                  </a:cubicBezTo>
                  <a:cubicBezTo>
                    <a:pt x="252" y="386"/>
                    <a:pt x="127" y="427"/>
                    <a:pt x="1" y="463"/>
                  </a:cubicBezTo>
                  <a:lnTo>
                    <a:pt x="1" y="2874"/>
                  </a:lnTo>
                  <a:cubicBezTo>
                    <a:pt x="926" y="2456"/>
                    <a:pt x="1065" y="1909"/>
                    <a:pt x="1065" y="1612"/>
                  </a:cubicBezTo>
                  <a:lnTo>
                    <a:pt x="106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3406121" y="2057798"/>
              <a:ext cx="32911" cy="88814"/>
            </a:xfrm>
            <a:custGeom>
              <a:rect b="b" l="l" r="r" t="t"/>
              <a:pathLst>
                <a:path extrusionOk="0" h="2874" w="1065">
                  <a:moveTo>
                    <a:pt x="0" y="0"/>
                  </a:moveTo>
                  <a:lnTo>
                    <a:pt x="0" y="1612"/>
                  </a:lnTo>
                  <a:cubicBezTo>
                    <a:pt x="0" y="1909"/>
                    <a:pt x="140" y="2456"/>
                    <a:pt x="1065" y="2874"/>
                  </a:cubicBezTo>
                  <a:lnTo>
                    <a:pt x="1065" y="463"/>
                  </a:lnTo>
                  <a:cubicBezTo>
                    <a:pt x="934" y="427"/>
                    <a:pt x="813" y="386"/>
                    <a:pt x="696" y="341"/>
                  </a:cubicBezTo>
                  <a:cubicBezTo>
                    <a:pt x="418" y="238"/>
                    <a:pt x="189" y="121"/>
                    <a:pt x="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48"/>
          <p:cNvGrpSpPr/>
          <p:nvPr/>
        </p:nvGrpSpPr>
        <p:grpSpPr>
          <a:xfrm>
            <a:off x="2736619" y="2157945"/>
            <a:ext cx="446263" cy="446263"/>
            <a:chOff x="2736619" y="1976895"/>
            <a:chExt cx="446263" cy="446263"/>
          </a:xfrm>
        </p:grpSpPr>
        <p:sp>
          <p:nvSpPr>
            <p:cNvPr id="1628" name="Google Shape;1628;p48"/>
            <p:cNvSpPr/>
            <p:nvPr/>
          </p:nvSpPr>
          <p:spPr>
            <a:xfrm>
              <a:off x="2828183" y="2068459"/>
              <a:ext cx="263258" cy="263258"/>
            </a:xfrm>
            <a:custGeom>
              <a:rect b="b" l="l" r="r" t="t"/>
              <a:pathLst>
                <a:path extrusionOk="0" h="8519" w="8519">
                  <a:moveTo>
                    <a:pt x="5106" y="1249"/>
                  </a:moveTo>
                  <a:cubicBezTo>
                    <a:pt x="5340" y="1249"/>
                    <a:pt x="5528" y="1438"/>
                    <a:pt x="5528" y="1671"/>
                  </a:cubicBezTo>
                  <a:cubicBezTo>
                    <a:pt x="5528" y="1905"/>
                    <a:pt x="5340" y="2098"/>
                    <a:pt x="5106" y="2098"/>
                  </a:cubicBezTo>
                  <a:lnTo>
                    <a:pt x="3413" y="2098"/>
                  </a:lnTo>
                  <a:cubicBezTo>
                    <a:pt x="3180" y="2098"/>
                    <a:pt x="2987" y="1905"/>
                    <a:pt x="2987" y="1671"/>
                  </a:cubicBezTo>
                  <a:cubicBezTo>
                    <a:pt x="2987" y="1438"/>
                    <a:pt x="3180" y="1249"/>
                    <a:pt x="3413" y="1249"/>
                  </a:cubicBezTo>
                  <a:close/>
                  <a:moveTo>
                    <a:pt x="5771" y="4505"/>
                  </a:moveTo>
                  <a:cubicBezTo>
                    <a:pt x="6471" y="4505"/>
                    <a:pt x="7041" y="5075"/>
                    <a:pt x="7041" y="5771"/>
                  </a:cubicBezTo>
                  <a:cubicBezTo>
                    <a:pt x="7041" y="6471"/>
                    <a:pt x="6471" y="7042"/>
                    <a:pt x="5771" y="7042"/>
                  </a:cubicBezTo>
                  <a:cubicBezTo>
                    <a:pt x="5075" y="7042"/>
                    <a:pt x="4505" y="6471"/>
                    <a:pt x="4505" y="5771"/>
                  </a:cubicBezTo>
                  <a:cubicBezTo>
                    <a:pt x="4505" y="5075"/>
                    <a:pt x="5075" y="4505"/>
                    <a:pt x="5771" y="4505"/>
                  </a:cubicBezTo>
                  <a:close/>
                  <a:moveTo>
                    <a:pt x="4258" y="1"/>
                  </a:moveTo>
                  <a:cubicBezTo>
                    <a:pt x="1909" y="1"/>
                    <a:pt x="1" y="1909"/>
                    <a:pt x="1" y="4258"/>
                  </a:cubicBezTo>
                  <a:cubicBezTo>
                    <a:pt x="1" y="6606"/>
                    <a:pt x="1909" y="8519"/>
                    <a:pt x="4258" y="8519"/>
                  </a:cubicBezTo>
                  <a:cubicBezTo>
                    <a:pt x="6606" y="8519"/>
                    <a:pt x="8519" y="6606"/>
                    <a:pt x="8519" y="4258"/>
                  </a:cubicBezTo>
                  <a:cubicBezTo>
                    <a:pt x="8519" y="1909"/>
                    <a:pt x="6606" y="1"/>
                    <a:pt x="4258"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2993449" y="2233725"/>
              <a:ext cx="26267" cy="26267"/>
            </a:xfrm>
            <a:custGeom>
              <a:rect b="b" l="l" r="r" t="t"/>
              <a:pathLst>
                <a:path extrusionOk="0" h="850" w="850">
                  <a:moveTo>
                    <a:pt x="423" y="1"/>
                  </a:moveTo>
                  <a:cubicBezTo>
                    <a:pt x="189" y="1"/>
                    <a:pt x="1" y="189"/>
                    <a:pt x="1" y="423"/>
                  </a:cubicBezTo>
                  <a:cubicBezTo>
                    <a:pt x="1" y="661"/>
                    <a:pt x="189" y="849"/>
                    <a:pt x="423" y="849"/>
                  </a:cubicBezTo>
                  <a:cubicBezTo>
                    <a:pt x="661" y="849"/>
                    <a:pt x="849" y="656"/>
                    <a:pt x="849" y="423"/>
                  </a:cubicBezTo>
                  <a:cubicBezTo>
                    <a:pt x="849" y="189"/>
                    <a:pt x="661"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2736619" y="1976895"/>
              <a:ext cx="446263" cy="446263"/>
            </a:xfrm>
            <a:custGeom>
              <a:rect b="b" l="l" r="r" t="t"/>
              <a:pathLst>
                <a:path extrusionOk="0" h="14441" w="14441">
                  <a:moveTo>
                    <a:pt x="7221" y="2115"/>
                  </a:moveTo>
                  <a:cubicBezTo>
                    <a:pt x="10036" y="2115"/>
                    <a:pt x="12326" y="4405"/>
                    <a:pt x="12326" y="7221"/>
                  </a:cubicBezTo>
                  <a:cubicBezTo>
                    <a:pt x="12326" y="10036"/>
                    <a:pt x="10036" y="12326"/>
                    <a:pt x="7221" y="12326"/>
                  </a:cubicBezTo>
                  <a:cubicBezTo>
                    <a:pt x="4405" y="12326"/>
                    <a:pt x="2115" y="10036"/>
                    <a:pt x="2115" y="7221"/>
                  </a:cubicBezTo>
                  <a:cubicBezTo>
                    <a:pt x="2115" y="4405"/>
                    <a:pt x="4405" y="2115"/>
                    <a:pt x="7221" y="2115"/>
                  </a:cubicBezTo>
                  <a:close/>
                  <a:moveTo>
                    <a:pt x="7221" y="0"/>
                  </a:moveTo>
                  <a:cubicBezTo>
                    <a:pt x="6987" y="0"/>
                    <a:pt x="6799" y="189"/>
                    <a:pt x="6799" y="422"/>
                  </a:cubicBezTo>
                  <a:lnTo>
                    <a:pt x="6799" y="436"/>
                  </a:lnTo>
                  <a:cubicBezTo>
                    <a:pt x="5281" y="530"/>
                    <a:pt x="3862" y="1118"/>
                    <a:pt x="2721" y="2124"/>
                  </a:cubicBezTo>
                  <a:lnTo>
                    <a:pt x="2712" y="2115"/>
                  </a:lnTo>
                  <a:cubicBezTo>
                    <a:pt x="2632" y="2032"/>
                    <a:pt x="2524" y="1991"/>
                    <a:pt x="2416" y="1991"/>
                  </a:cubicBezTo>
                  <a:cubicBezTo>
                    <a:pt x="2307" y="1991"/>
                    <a:pt x="2198" y="2032"/>
                    <a:pt x="2115" y="2115"/>
                  </a:cubicBezTo>
                  <a:cubicBezTo>
                    <a:pt x="1949" y="2281"/>
                    <a:pt x="1949" y="2551"/>
                    <a:pt x="2115" y="2712"/>
                  </a:cubicBezTo>
                  <a:lnTo>
                    <a:pt x="2124" y="2726"/>
                  </a:lnTo>
                  <a:cubicBezTo>
                    <a:pt x="1118" y="3862"/>
                    <a:pt x="530" y="5281"/>
                    <a:pt x="436" y="6799"/>
                  </a:cubicBezTo>
                  <a:lnTo>
                    <a:pt x="422" y="6799"/>
                  </a:lnTo>
                  <a:cubicBezTo>
                    <a:pt x="189" y="6799"/>
                    <a:pt x="0" y="6987"/>
                    <a:pt x="0" y="7221"/>
                  </a:cubicBezTo>
                  <a:cubicBezTo>
                    <a:pt x="0" y="7454"/>
                    <a:pt x="189" y="7643"/>
                    <a:pt x="422" y="7643"/>
                  </a:cubicBezTo>
                  <a:lnTo>
                    <a:pt x="436" y="7643"/>
                  </a:lnTo>
                  <a:cubicBezTo>
                    <a:pt x="530" y="9201"/>
                    <a:pt x="1150" y="10656"/>
                    <a:pt x="2201" y="11805"/>
                  </a:cubicBezTo>
                  <a:lnTo>
                    <a:pt x="1307" y="13597"/>
                  </a:lnTo>
                  <a:lnTo>
                    <a:pt x="1006" y="13597"/>
                  </a:lnTo>
                  <a:cubicBezTo>
                    <a:pt x="773" y="13597"/>
                    <a:pt x="580" y="13785"/>
                    <a:pt x="580" y="14019"/>
                  </a:cubicBezTo>
                  <a:cubicBezTo>
                    <a:pt x="580" y="14252"/>
                    <a:pt x="773" y="14441"/>
                    <a:pt x="1006" y="14441"/>
                  </a:cubicBezTo>
                  <a:lnTo>
                    <a:pt x="1567" y="14441"/>
                  </a:lnTo>
                  <a:cubicBezTo>
                    <a:pt x="1729" y="14441"/>
                    <a:pt x="1877" y="14351"/>
                    <a:pt x="1949" y="14207"/>
                  </a:cubicBezTo>
                  <a:lnTo>
                    <a:pt x="2843" y="12420"/>
                  </a:lnTo>
                  <a:cubicBezTo>
                    <a:pt x="3956" y="13363"/>
                    <a:pt x="5335" y="13915"/>
                    <a:pt x="6799" y="14005"/>
                  </a:cubicBezTo>
                  <a:lnTo>
                    <a:pt x="6799" y="14019"/>
                  </a:lnTo>
                  <a:cubicBezTo>
                    <a:pt x="6799" y="14252"/>
                    <a:pt x="6987" y="14441"/>
                    <a:pt x="7221" y="14441"/>
                  </a:cubicBezTo>
                  <a:cubicBezTo>
                    <a:pt x="7454" y="14441"/>
                    <a:pt x="7643" y="14252"/>
                    <a:pt x="7643" y="14019"/>
                  </a:cubicBezTo>
                  <a:lnTo>
                    <a:pt x="7643" y="14005"/>
                  </a:lnTo>
                  <a:cubicBezTo>
                    <a:pt x="9106" y="13915"/>
                    <a:pt x="10485" y="13363"/>
                    <a:pt x="11598" y="12420"/>
                  </a:cubicBezTo>
                  <a:lnTo>
                    <a:pt x="12497" y="14207"/>
                  </a:lnTo>
                  <a:cubicBezTo>
                    <a:pt x="12564" y="14351"/>
                    <a:pt x="12712" y="14441"/>
                    <a:pt x="12874" y="14441"/>
                  </a:cubicBezTo>
                  <a:lnTo>
                    <a:pt x="13435" y="14441"/>
                  </a:lnTo>
                  <a:cubicBezTo>
                    <a:pt x="13668" y="14441"/>
                    <a:pt x="13862" y="14252"/>
                    <a:pt x="13862" y="14019"/>
                  </a:cubicBezTo>
                  <a:cubicBezTo>
                    <a:pt x="13862" y="13785"/>
                    <a:pt x="13673" y="13597"/>
                    <a:pt x="13435" y="13597"/>
                  </a:cubicBezTo>
                  <a:lnTo>
                    <a:pt x="13134" y="13597"/>
                  </a:lnTo>
                  <a:lnTo>
                    <a:pt x="12241" y="11805"/>
                  </a:lnTo>
                  <a:cubicBezTo>
                    <a:pt x="13291" y="10656"/>
                    <a:pt x="13911" y="9201"/>
                    <a:pt x="14005" y="7643"/>
                  </a:cubicBezTo>
                  <a:lnTo>
                    <a:pt x="14019" y="7643"/>
                  </a:lnTo>
                  <a:cubicBezTo>
                    <a:pt x="14252" y="7643"/>
                    <a:pt x="14441" y="7454"/>
                    <a:pt x="14441" y="7221"/>
                  </a:cubicBezTo>
                  <a:cubicBezTo>
                    <a:pt x="14441" y="6987"/>
                    <a:pt x="14252" y="6799"/>
                    <a:pt x="14019" y="6799"/>
                  </a:cubicBezTo>
                  <a:lnTo>
                    <a:pt x="14005" y="6799"/>
                  </a:lnTo>
                  <a:cubicBezTo>
                    <a:pt x="13911" y="5281"/>
                    <a:pt x="13323" y="3862"/>
                    <a:pt x="12317" y="2726"/>
                  </a:cubicBezTo>
                  <a:lnTo>
                    <a:pt x="12326" y="2712"/>
                  </a:lnTo>
                  <a:cubicBezTo>
                    <a:pt x="12492" y="2551"/>
                    <a:pt x="12492" y="2281"/>
                    <a:pt x="12326" y="2115"/>
                  </a:cubicBezTo>
                  <a:cubicBezTo>
                    <a:pt x="12243" y="2032"/>
                    <a:pt x="12135" y="1991"/>
                    <a:pt x="12027" y="1991"/>
                  </a:cubicBezTo>
                  <a:cubicBezTo>
                    <a:pt x="11920" y="1991"/>
                    <a:pt x="11812" y="2032"/>
                    <a:pt x="11729" y="2115"/>
                  </a:cubicBezTo>
                  <a:lnTo>
                    <a:pt x="11720" y="2124"/>
                  </a:lnTo>
                  <a:cubicBezTo>
                    <a:pt x="10579" y="1118"/>
                    <a:pt x="9160" y="530"/>
                    <a:pt x="7643" y="436"/>
                  </a:cubicBezTo>
                  <a:lnTo>
                    <a:pt x="7643" y="422"/>
                  </a:lnTo>
                  <a:cubicBezTo>
                    <a:pt x="7643" y="189"/>
                    <a:pt x="7454" y="0"/>
                    <a:pt x="722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48"/>
          <p:cNvGrpSpPr/>
          <p:nvPr/>
        </p:nvGrpSpPr>
        <p:grpSpPr>
          <a:xfrm>
            <a:off x="8066836" y="3442685"/>
            <a:ext cx="281985" cy="446418"/>
            <a:chOff x="8066836" y="3261635"/>
            <a:chExt cx="281985" cy="446418"/>
          </a:xfrm>
        </p:grpSpPr>
        <p:sp>
          <p:nvSpPr>
            <p:cNvPr id="1632" name="Google Shape;1632;p48"/>
            <p:cNvSpPr/>
            <p:nvPr/>
          </p:nvSpPr>
          <p:spPr>
            <a:xfrm>
              <a:off x="8066836" y="3577181"/>
              <a:ext cx="281862" cy="130872"/>
            </a:xfrm>
            <a:custGeom>
              <a:rect b="b" l="l" r="r" t="t"/>
              <a:pathLst>
                <a:path extrusionOk="0" h="4235" w="9121">
                  <a:moveTo>
                    <a:pt x="5551" y="1271"/>
                  </a:moveTo>
                  <a:cubicBezTo>
                    <a:pt x="5784" y="1271"/>
                    <a:pt x="5973" y="1460"/>
                    <a:pt x="5973" y="1693"/>
                  </a:cubicBezTo>
                  <a:cubicBezTo>
                    <a:pt x="5973" y="1927"/>
                    <a:pt x="5784" y="2120"/>
                    <a:pt x="5551" y="2120"/>
                  </a:cubicBezTo>
                  <a:lnTo>
                    <a:pt x="3575" y="2120"/>
                  </a:lnTo>
                  <a:cubicBezTo>
                    <a:pt x="3342" y="2120"/>
                    <a:pt x="3153" y="1927"/>
                    <a:pt x="3153" y="1693"/>
                  </a:cubicBezTo>
                  <a:cubicBezTo>
                    <a:pt x="3153" y="1460"/>
                    <a:pt x="3342" y="1271"/>
                    <a:pt x="3575" y="1271"/>
                  </a:cubicBezTo>
                  <a:close/>
                  <a:moveTo>
                    <a:pt x="1" y="1"/>
                  </a:moveTo>
                  <a:lnTo>
                    <a:pt x="769" y="3067"/>
                  </a:lnTo>
                  <a:cubicBezTo>
                    <a:pt x="814" y="3256"/>
                    <a:pt x="984" y="3386"/>
                    <a:pt x="1177" y="3386"/>
                  </a:cubicBezTo>
                  <a:lnTo>
                    <a:pt x="1599" y="3386"/>
                  </a:lnTo>
                  <a:lnTo>
                    <a:pt x="1599" y="3808"/>
                  </a:lnTo>
                  <a:cubicBezTo>
                    <a:pt x="1599" y="4042"/>
                    <a:pt x="1788" y="4235"/>
                    <a:pt x="2026" y="4235"/>
                  </a:cubicBezTo>
                  <a:cubicBezTo>
                    <a:pt x="2259" y="4235"/>
                    <a:pt x="2448" y="4042"/>
                    <a:pt x="2448" y="3808"/>
                  </a:cubicBezTo>
                  <a:lnTo>
                    <a:pt x="2448" y="3386"/>
                  </a:lnTo>
                  <a:lnTo>
                    <a:pt x="6678" y="3386"/>
                  </a:lnTo>
                  <a:lnTo>
                    <a:pt x="6678" y="3808"/>
                  </a:lnTo>
                  <a:cubicBezTo>
                    <a:pt x="6678" y="4042"/>
                    <a:pt x="6866" y="4235"/>
                    <a:pt x="7100" y="4235"/>
                  </a:cubicBezTo>
                  <a:cubicBezTo>
                    <a:pt x="7333" y="4235"/>
                    <a:pt x="7522" y="4042"/>
                    <a:pt x="7522" y="3808"/>
                  </a:cubicBezTo>
                  <a:lnTo>
                    <a:pt x="7522" y="3386"/>
                  </a:lnTo>
                  <a:lnTo>
                    <a:pt x="7944" y="3386"/>
                  </a:lnTo>
                  <a:cubicBezTo>
                    <a:pt x="8137" y="3386"/>
                    <a:pt x="8308" y="3256"/>
                    <a:pt x="8357" y="3067"/>
                  </a:cubicBezTo>
                  <a:lnTo>
                    <a:pt x="9120"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8306485" y="3345814"/>
              <a:ext cx="34704" cy="34364"/>
            </a:xfrm>
            <a:custGeom>
              <a:rect b="b" l="l" r="r" t="t"/>
              <a:pathLst>
                <a:path extrusionOk="0" h="1112" w="1123">
                  <a:moveTo>
                    <a:pt x="644" y="0"/>
                  </a:moveTo>
                  <a:cubicBezTo>
                    <a:pt x="497" y="0"/>
                    <a:pt x="353" y="77"/>
                    <a:pt x="274" y="213"/>
                  </a:cubicBezTo>
                  <a:lnTo>
                    <a:pt x="0" y="689"/>
                  </a:lnTo>
                  <a:cubicBezTo>
                    <a:pt x="292" y="743"/>
                    <a:pt x="548" y="896"/>
                    <a:pt x="732" y="1112"/>
                  </a:cubicBezTo>
                  <a:lnTo>
                    <a:pt x="1006" y="636"/>
                  </a:lnTo>
                  <a:cubicBezTo>
                    <a:pt x="1123" y="433"/>
                    <a:pt x="1056" y="173"/>
                    <a:pt x="853" y="56"/>
                  </a:cubicBezTo>
                  <a:cubicBezTo>
                    <a:pt x="788" y="18"/>
                    <a:pt x="716" y="0"/>
                    <a:pt x="64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8066836" y="3261635"/>
              <a:ext cx="236775" cy="289495"/>
            </a:xfrm>
            <a:custGeom>
              <a:rect b="b" l="l" r="r" t="t"/>
              <a:pathLst>
                <a:path extrusionOk="0" h="9368" w="7662">
                  <a:moveTo>
                    <a:pt x="2628" y="1"/>
                  </a:moveTo>
                  <a:cubicBezTo>
                    <a:pt x="2434" y="1"/>
                    <a:pt x="2264" y="136"/>
                    <a:pt x="2219" y="324"/>
                  </a:cubicBezTo>
                  <a:lnTo>
                    <a:pt x="1" y="9367"/>
                  </a:lnTo>
                  <a:lnTo>
                    <a:pt x="4136" y="9367"/>
                  </a:lnTo>
                  <a:lnTo>
                    <a:pt x="4136" y="8523"/>
                  </a:lnTo>
                  <a:lnTo>
                    <a:pt x="3714" y="8523"/>
                  </a:lnTo>
                  <a:cubicBezTo>
                    <a:pt x="3481" y="8523"/>
                    <a:pt x="3292" y="8330"/>
                    <a:pt x="3292" y="8097"/>
                  </a:cubicBezTo>
                  <a:cubicBezTo>
                    <a:pt x="3292" y="7863"/>
                    <a:pt x="3481" y="7675"/>
                    <a:pt x="3714" y="7675"/>
                  </a:cubicBezTo>
                  <a:lnTo>
                    <a:pt x="4141" y="7675"/>
                  </a:lnTo>
                  <a:lnTo>
                    <a:pt x="4141" y="6830"/>
                  </a:lnTo>
                  <a:lnTo>
                    <a:pt x="3714" y="6830"/>
                  </a:lnTo>
                  <a:cubicBezTo>
                    <a:pt x="3481" y="6830"/>
                    <a:pt x="3292" y="6637"/>
                    <a:pt x="3292" y="6404"/>
                  </a:cubicBezTo>
                  <a:cubicBezTo>
                    <a:pt x="3292" y="6170"/>
                    <a:pt x="3481" y="5982"/>
                    <a:pt x="3714" y="5982"/>
                  </a:cubicBezTo>
                  <a:lnTo>
                    <a:pt x="4141" y="5982"/>
                  </a:lnTo>
                  <a:lnTo>
                    <a:pt x="4141" y="5138"/>
                  </a:lnTo>
                  <a:lnTo>
                    <a:pt x="3714" y="5138"/>
                  </a:lnTo>
                  <a:cubicBezTo>
                    <a:pt x="3481" y="5138"/>
                    <a:pt x="3292" y="4949"/>
                    <a:pt x="3292" y="4711"/>
                  </a:cubicBezTo>
                  <a:cubicBezTo>
                    <a:pt x="3292" y="4478"/>
                    <a:pt x="3481" y="4289"/>
                    <a:pt x="3714" y="4289"/>
                  </a:cubicBezTo>
                  <a:lnTo>
                    <a:pt x="4141" y="4289"/>
                  </a:lnTo>
                  <a:lnTo>
                    <a:pt x="4141" y="3445"/>
                  </a:lnTo>
                  <a:lnTo>
                    <a:pt x="3714" y="3445"/>
                  </a:lnTo>
                  <a:cubicBezTo>
                    <a:pt x="3481" y="3445"/>
                    <a:pt x="3292" y="3256"/>
                    <a:pt x="3292" y="3023"/>
                  </a:cubicBezTo>
                  <a:cubicBezTo>
                    <a:pt x="3292" y="2789"/>
                    <a:pt x="3481" y="2596"/>
                    <a:pt x="3714" y="2596"/>
                  </a:cubicBezTo>
                  <a:lnTo>
                    <a:pt x="4141" y="2596"/>
                  </a:lnTo>
                  <a:lnTo>
                    <a:pt x="4141" y="2120"/>
                  </a:lnTo>
                  <a:cubicBezTo>
                    <a:pt x="4141" y="1887"/>
                    <a:pt x="4329" y="1694"/>
                    <a:pt x="4563" y="1694"/>
                  </a:cubicBezTo>
                  <a:cubicBezTo>
                    <a:pt x="4796" y="1694"/>
                    <a:pt x="4985" y="1887"/>
                    <a:pt x="4985" y="2120"/>
                  </a:cubicBezTo>
                  <a:lnTo>
                    <a:pt x="4985" y="8209"/>
                  </a:lnTo>
                  <a:lnTo>
                    <a:pt x="6556" y="5483"/>
                  </a:lnTo>
                  <a:cubicBezTo>
                    <a:pt x="6368" y="5263"/>
                    <a:pt x="6256" y="4976"/>
                    <a:pt x="6256" y="4662"/>
                  </a:cubicBezTo>
                  <a:cubicBezTo>
                    <a:pt x="6256" y="3961"/>
                    <a:pt x="6821" y="3391"/>
                    <a:pt x="7522" y="3391"/>
                  </a:cubicBezTo>
                  <a:cubicBezTo>
                    <a:pt x="7567" y="3391"/>
                    <a:pt x="7616" y="3395"/>
                    <a:pt x="7661" y="3400"/>
                  </a:cubicBezTo>
                  <a:lnTo>
                    <a:pt x="6907" y="324"/>
                  </a:lnTo>
                  <a:cubicBezTo>
                    <a:pt x="6857" y="136"/>
                    <a:pt x="6691" y="1"/>
                    <a:pt x="6494"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8230434" y="3438274"/>
              <a:ext cx="118387" cy="112856"/>
            </a:xfrm>
            <a:custGeom>
              <a:rect b="b" l="l" r="r" t="t"/>
              <a:pathLst>
                <a:path extrusionOk="0" h="3652" w="3831">
                  <a:moveTo>
                    <a:pt x="2933" y="1"/>
                  </a:moveTo>
                  <a:cubicBezTo>
                    <a:pt x="2731" y="136"/>
                    <a:pt x="2488" y="212"/>
                    <a:pt x="2228" y="212"/>
                  </a:cubicBezTo>
                  <a:cubicBezTo>
                    <a:pt x="2152" y="212"/>
                    <a:pt x="2071" y="207"/>
                    <a:pt x="1994" y="189"/>
                  </a:cubicBezTo>
                  <a:lnTo>
                    <a:pt x="1" y="3651"/>
                  </a:lnTo>
                  <a:lnTo>
                    <a:pt x="3831" y="3651"/>
                  </a:lnTo>
                  <a:lnTo>
                    <a:pt x="29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8286213" y="3392631"/>
              <a:ext cx="26113" cy="26113"/>
            </a:xfrm>
            <a:custGeom>
              <a:rect b="b" l="l" r="r" t="t"/>
              <a:pathLst>
                <a:path extrusionOk="0" h="845" w="845">
                  <a:moveTo>
                    <a:pt x="423" y="1"/>
                  </a:moveTo>
                  <a:cubicBezTo>
                    <a:pt x="189" y="1"/>
                    <a:pt x="1" y="189"/>
                    <a:pt x="1" y="423"/>
                  </a:cubicBezTo>
                  <a:cubicBezTo>
                    <a:pt x="1" y="656"/>
                    <a:pt x="189" y="845"/>
                    <a:pt x="423" y="845"/>
                  </a:cubicBezTo>
                  <a:cubicBezTo>
                    <a:pt x="656" y="845"/>
                    <a:pt x="845" y="656"/>
                    <a:pt x="845" y="423"/>
                  </a:cubicBezTo>
                  <a:cubicBezTo>
                    <a:pt x="845"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48"/>
          <p:cNvSpPr/>
          <p:nvPr/>
        </p:nvSpPr>
        <p:spPr>
          <a:xfrm>
            <a:off x="6720198" y="2786934"/>
            <a:ext cx="393976" cy="446263"/>
          </a:xfrm>
          <a:custGeom>
            <a:rect b="b" l="l" r="r" t="t"/>
            <a:pathLst>
              <a:path extrusionOk="0" h="14441" w="12749">
                <a:moveTo>
                  <a:pt x="9349" y="2115"/>
                </a:moveTo>
                <a:cubicBezTo>
                  <a:pt x="9394" y="3112"/>
                  <a:pt x="9601" y="3853"/>
                  <a:pt x="9803" y="4571"/>
                </a:cubicBezTo>
                <a:cubicBezTo>
                  <a:pt x="10014" y="5326"/>
                  <a:pt x="10211" y="6040"/>
                  <a:pt x="10211" y="7113"/>
                </a:cubicBezTo>
                <a:cubicBezTo>
                  <a:pt x="10211" y="8334"/>
                  <a:pt x="9731" y="9695"/>
                  <a:pt x="8492" y="10413"/>
                </a:cubicBezTo>
                <a:lnTo>
                  <a:pt x="8492" y="2115"/>
                </a:lnTo>
                <a:close/>
                <a:moveTo>
                  <a:pt x="4262" y="2115"/>
                </a:moveTo>
                <a:lnTo>
                  <a:pt x="4262" y="10418"/>
                </a:lnTo>
                <a:cubicBezTo>
                  <a:pt x="3023" y="9695"/>
                  <a:pt x="2542" y="8334"/>
                  <a:pt x="2542" y="7117"/>
                </a:cubicBezTo>
                <a:cubicBezTo>
                  <a:pt x="2542" y="6040"/>
                  <a:pt x="2740" y="5326"/>
                  <a:pt x="2951" y="4571"/>
                </a:cubicBezTo>
                <a:cubicBezTo>
                  <a:pt x="3153" y="3853"/>
                  <a:pt x="3359" y="3112"/>
                  <a:pt x="3404" y="2115"/>
                </a:cubicBezTo>
                <a:close/>
                <a:moveTo>
                  <a:pt x="5955" y="2115"/>
                </a:moveTo>
                <a:lnTo>
                  <a:pt x="5955" y="10911"/>
                </a:lnTo>
                <a:cubicBezTo>
                  <a:pt x="5649" y="10889"/>
                  <a:pt x="5366" y="10840"/>
                  <a:pt x="5106" y="10768"/>
                </a:cubicBezTo>
                <a:lnTo>
                  <a:pt x="5106" y="2115"/>
                </a:lnTo>
                <a:close/>
                <a:moveTo>
                  <a:pt x="7643" y="2115"/>
                </a:moveTo>
                <a:lnTo>
                  <a:pt x="7643" y="10768"/>
                </a:lnTo>
                <a:cubicBezTo>
                  <a:pt x="7387" y="10840"/>
                  <a:pt x="7104" y="10889"/>
                  <a:pt x="6799" y="10911"/>
                </a:cubicBezTo>
                <a:lnTo>
                  <a:pt x="6799" y="2115"/>
                </a:lnTo>
                <a:close/>
                <a:moveTo>
                  <a:pt x="1720" y="0"/>
                </a:moveTo>
                <a:cubicBezTo>
                  <a:pt x="786" y="0"/>
                  <a:pt x="28" y="759"/>
                  <a:pt x="28" y="1693"/>
                </a:cubicBezTo>
                <a:cubicBezTo>
                  <a:pt x="28" y="2236"/>
                  <a:pt x="293" y="2744"/>
                  <a:pt x="719" y="3058"/>
                </a:cubicBezTo>
                <a:cubicBezTo>
                  <a:pt x="661" y="3332"/>
                  <a:pt x="584" y="3606"/>
                  <a:pt x="504" y="3889"/>
                </a:cubicBezTo>
                <a:cubicBezTo>
                  <a:pt x="270" y="4733"/>
                  <a:pt x="1" y="5694"/>
                  <a:pt x="1" y="7113"/>
                </a:cubicBezTo>
                <a:cubicBezTo>
                  <a:pt x="1" y="8846"/>
                  <a:pt x="602" y="10431"/>
                  <a:pt x="1694" y="11581"/>
                </a:cubicBezTo>
                <a:cubicBezTo>
                  <a:pt x="2376" y="12303"/>
                  <a:pt x="3211" y="12824"/>
                  <a:pt x="4177" y="13134"/>
                </a:cubicBezTo>
                <a:lnTo>
                  <a:pt x="3988" y="13920"/>
                </a:lnTo>
                <a:cubicBezTo>
                  <a:pt x="3957" y="14046"/>
                  <a:pt x="3988" y="14176"/>
                  <a:pt x="4069" y="14279"/>
                </a:cubicBezTo>
                <a:cubicBezTo>
                  <a:pt x="4150" y="14378"/>
                  <a:pt x="4271" y="14441"/>
                  <a:pt x="4401" y="14441"/>
                </a:cubicBezTo>
                <a:lnTo>
                  <a:pt x="8348" y="14441"/>
                </a:lnTo>
                <a:cubicBezTo>
                  <a:pt x="8478" y="14441"/>
                  <a:pt x="8599" y="14378"/>
                  <a:pt x="8680" y="14279"/>
                </a:cubicBezTo>
                <a:cubicBezTo>
                  <a:pt x="8761" y="14176"/>
                  <a:pt x="8788" y="14046"/>
                  <a:pt x="8761" y="13920"/>
                </a:cubicBezTo>
                <a:lnTo>
                  <a:pt x="8572" y="13134"/>
                </a:lnTo>
                <a:cubicBezTo>
                  <a:pt x="9538" y="12824"/>
                  <a:pt x="10373" y="12303"/>
                  <a:pt x="11056" y="11581"/>
                </a:cubicBezTo>
                <a:cubicBezTo>
                  <a:pt x="12147" y="10431"/>
                  <a:pt x="12748" y="8846"/>
                  <a:pt x="12748" y="7113"/>
                </a:cubicBezTo>
                <a:cubicBezTo>
                  <a:pt x="12748" y="5694"/>
                  <a:pt x="12483" y="4737"/>
                  <a:pt x="12245" y="3889"/>
                </a:cubicBezTo>
                <a:cubicBezTo>
                  <a:pt x="12165" y="3606"/>
                  <a:pt x="12088" y="3332"/>
                  <a:pt x="12030" y="3058"/>
                </a:cubicBezTo>
                <a:cubicBezTo>
                  <a:pt x="12456" y="2744"/>
                  <a:pt x="12721" y="2236"/>
                  <a:pt x="12721" y="1693"/>
                </a:cubicBezTo>
                <a:cubicBezTo>
                  <a:pt x="12721" y="759"/>
                  <a:pt x="11963" y="0"/>
                  <a:pt x="11029" y="0"/>
                </a:cubicBezTo>
                <a:cubicBezTo>
                  <a:pt x="10243" y="0"/>
                  <a:pt x="9578" y="539"/>
                  <a:pt x="9390" y="1271"/>
                </a:cubicBezTo>
                <a:lnTo>
                  <a:pt x="8492" y="1271"/>
                </a:lnTo>
                <a:lnTo>
                  <a:pt x="8492" y="845"/>
                </a:lnTo>
                <a:cubicBezTo>
                  <a:pt x="8492" y="611"/>
                  <a:pt x="8303" y="422"/>
                  <a:pt x="8070" y="422"/>
                </a:cubicBezTo>
                <a:cubicBezTo>
                  <a:pt x="7836" y="422"/>
                  <a:pt x="7643" y="611"/>
                  <a:pt x="7643" y="845"/>
                </a:cubicBezTo>
                <a:lnTo>
                  <a:pt x="7643" y="1271"/>
                </a:lnTo>
                <a:lnTo>
                  <a:pt x="6799" y="1271"/>
                </a:lnTo>
                <a:lnTo>
                  <a:pt x="6799" y="845"/>
                </a:lnTo>
                <a:cubicBezTo>
                  <a:pt x="6799" y="611"/>
                  <a:pt x="6610" y="422"/>
                  <a:pt x="6377" y="422"/>
                </a:cubicBezTo>
                <a:cubicBezTo>
                  <a:pt x="6143" y="422"/>
                  <a:pt x="5950" y="611"/>
                  <a:pt x="5950" y="845"/>
                </a:cubicBezTo>
                <a:lnTo>
                  <a:pt x="5950" y="1271"/>
                </a:lnTo>
                <a:lnTo>
                  <a:pt x="5106" y="1271"/>
                </a:lnTo>
                <a:lnTo>
                  <a:pt x="5106" y="845"/>
                </a:lnTo>
                <a:cubicBezTo>
                  <a:pt x="5106" y="611"/>
                  <a:pt x="4917" y="422"/>
                  <a:pt x="4684" y="422"/>
                </a:cubicBezTo>
                <a:cubicBezTo>
                  <a:pt x="4450" y="422"/>
                  <a:pt x="4257" y="611"/>
                  <a:pt x="4257" y="845"/>
                </a:cubicBezTo>
                <a:lnTo>
                  <a:pt x="4257" y="1271"/>
                </a:lnTo>
                <a:lnTo>
                  <a:pt x="3359" y="1271"/>
                </a:lnTo>
                <a:cubicBezTo>
                  <a:pt x="3171" y="539"/>
                  <a:pt x="2506" y="0"/>
                  <a:pt x="172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48"/>
          <p:cNvGrpSpPr/>
          <p:nvPr/>
        </p:nvGrpSpPr>
        <p:grpSpPr>
          <a:xfrm>
            <a:off x="2063222" y="2198025"/>
            <a:ext cx="446139" cy="366102"/>
            <a:chOff x="2063222" y="2016975"/>
            <a:chExt cx="446139" cy="366102"/>
          </a:xfrm>
        </p:grpSpPr>
        <p:sp>
          <p:nvSpPr>
            <p:cNvPr id="1639" name="Google Shape;1639;p48"/>
            <p:cNvSpPr/>
            <p:nvPr/>
          </p:nvSpPr>
          <p:spPr>
            <a:xfrm>
              <a:off x="2141622" y="2304647"/>
              <a:ext cx="52349" cy="78431"/>
            </a:xfrm>
            <a:custGeom>
              <a:rect b="b" l="l" r="r" t="t"/>
              <a:pathLst>
                <a:path extrusionOk="0" h="2538" w="1694">
                  <a:moveTo>
                    <a:pt x="423" y="0"/>
                  </a:moveTo>
                  <a:cubicBezTo>
                    <a:pt x="189" y="0"/>
                    <a:pt x="1" y="189"/>
                    <a:pt x="1" y="422"/>
                  </a:cubicBezTo>
                  <a:lnTo>
                    <a:pt x="1" y="2115"/>
                  </a:lnTo>
                  <a:cubicBezTo>
                    <a:pt x="1" y="2349"/>
                    <a:pt x="189" y="2537"/>
                    <a:pt x="423" y="2537"/>
                  </a:cubicBezTo>
                  <a:lnTo>
                    <a:pt x="1693" y="2537"/>
                  </a:lnTo>
                  <a:lnTo>
                    <a:pt x="169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2063222" y="2016975"/>
              <a:ext cx="446139" cy="366102"/>
            </a:xfrm>
            <a:custGeom>
              <a:rect b="b" l="l" r="r" t="t"/>
              <a:pathLst>
                <a:path extrusionOk="0" h="11847" w="14437">
                  <a:moveTo>
                    <a:pt x="4652" y="1667"/>
                  </a:moveTo>
                  <a:cubicBezTo>
                    <a:pt x="4886" y="1667"/>
                    <a:pt x="5074" y="1856"/>
                    <a:pt x="5074" y="2089"/>
                  </a:cubicBezTo>
                  <a:cubicBezTo>
                    <a:pt x="5074" y="2322"/>
                    <a:pt x="4886" y="2511"/>
                    <a:pt x="4652" y="2511"/>
                  </a:cubicBezTo>
                  <a:cubicBezTo>
                    <a:pt x="4419" y="2511"/>
                    <a:pt x="4230" y="2322"/>
                    <a:pt x="4230" y="2089"/>
                  </a:cubicBezTo>
                  <a:cubicBezTo>
                    <a:pt x="4230" y="1856"/>
                    <a:pt x="4419" y="1667"/>
                    <a:pt x="4652" y="1667"/>
                  </a:cubicBezTo>
                  <a:close/>
                  <a:moveTo>
                    <a:pt x="6345" y="1667"/>
                  </a:moveTo>
                  <a:cubicBezTo>
                    <a:pt x="6579" y="1667"/>
                    <a:pt x="6767" y="1856"/>
                    <a:pt x="6767" y="2089"/>
                  </a:cubicBezTo>
                  <a:cubicBezTo>
                    <a:pt x="6767" y="2322"/>
                    <a:pt x="6579" y="2511"/>
                    <a:pt x="6345" y="2511"/>
                  </a:cubicBezTo>
                  <a:cubicBezTo>
                    <a:pt x="6112" y="2511"/>
                    <a:pt x="5923" y="2322"/>
                    <a:pt x="5923" y="2089"/>
                  </a:cubicBezTo>
                  <a:cubicBezTo>
                    <a:pt x="5923" y="1856"/>
                    <a:pt x="6112" y="1667"/>
                    <a:pt x="6345" y="1667"/>
                  </a:cubicBezTo>
                  <a:close/>
                  <a:moveTo>
                    <a:pt x="8038" y="1667"/>
                  </a:moveTo>
                  <a:cubicBezTo>
                    <a:pt x="8271" y="1667"/>
                    <a:pt x="8460" y="1856"/>
                    <a:pt x="8460" y="2089"/>
                  </a:cubicBezTo>
                  <a:cubicBezTo>
                    <a:pt x="8460" y="2322"/>
                    <a:pt x="8271" y="2511"/>
                    <a:pt x="8038" y="2511"/>
                  </a:cubicBezTo>
                  <a:cubicBezTo>
                    <a:pt x="7804" y="2511"/>
                    <a:pt x="7616" y="2322"/>
                    <a:pt x="7616" y="2089"/>
                  </a:cubicBezTo>
                  <a:cubicBezTo>
                    <a:pt x="7616" y="1856"/>
                    <a:pt x="7804" y="1667"/>
                    <a:pt x="8038" y="1667"/>
                  </a:cubicBezTo>
                  <a:close/>
                  <a:moveTo>
                    <a:pt x="4230" y="5079"/>
                  </a:moveTo>
                  <a:lnTo>
                    <a:pt x="4230" y="5924"/>
                  </a:lnTo>
                  <a:lnTo>
                    <a:pt x="2960" y="5924"/>
                  </a:lnTo>
                  <a:cubicBezTo>
                    <a:pt x="2726" y="5924"/>
                    <a:pt x="2538" y="5735"/>
                    <a:pt x="2538" y="5502"/>
                  </a:cubicBezTo>
                  <a:cubicBezTo>
                    <a:pt x="2538" y="5268"/>
                    <a:pt x="2726" y="5079"/>
                    <a:pt x="2960" y="5079"/>
                  </a:cubicBezTo>
                  <a:close/>
                  <a:moveTo>
                    <a:pt x="5923" y="5079"/>
                  </a:moveTo>
                  <a:lnTo>
                    <a:pt x="5923" y="5924"/>
                  </a:lnTo>
                  <a:lnTo>
                    <a:pt x="5074" y="5924"/>
                  </a:lnTo>
                  <a:lnTo>
                    <a:pt x="5074" y="5079"/>
                  </a:lnTo>
                  <a:close/>
                  <a:moveTo>
                    <a:pt x="7616" y="5079"/>
                  </a:moveTo>
                  <a:lnTo>
                    <a:pt x="7616" y="5924"/>
                  </a:lnTo>
                  <a:lnTo>
                    <a:pt x="6767" y="5924"/>
                  </a:lnTo>
                  <a:lnTo>
                    <a:pt x="6767" y="5079"/>
                  </a:lnTo>
                  <a:close/>
                  <a:moveTo>
                    <a:pt x="6767" y="8461"/>
                  </a:moveTo>
                  <a:lnTo>
                    <a:pt x="6767" y="9309"/>
                  </a:lnTo>
                  <a:lnTo>
                    <a:pt x="5923" y="9309"/>
                  </a:lnTo>
                  <a:lnTo>
                    <a:pt x="5923" y="8461"/>
                  </a:lnTo>
                  <a:close/>
                  <a:moveTo>
                    <a:pt x="8882" y="8461"/>
                  </a:moveTo>
                  <a:cubicBezTo>
                    <a:pt x="9116" y="8461"/>
                    <a:pt x="9304" y="8654"/>
                    <a:pt x="9304" y="8887"/>
                  </a:cubicBezTo>
                  <a:cubicBezTo>
                    <a:pt x="9304" y="9121"/>
                    <a:pt x="9116" y="9309"/>
                    <a:pt x="8882" y="9309"/>
                  </a:cubicBezTo>
                  <a:lnTo>
                    <a:pt x="7616" y="9309"/>
                  </a:lnTo>
                  <a:lnTo>
                    <a:pt x="7616" y="8461"/>
                  </a:lnTo>
                  <a:close/>
                  <a:moveTo>
                    <a:pt x="14016" y="1"/>
                  </a:moveTo>
                  <a:cubicBezTo>
                    <a:pt x="13867" y="1"/>
                    <a:pt x="13723" y="82"/>
                    <a:pt x="13646" y="217"/>
                  </a:cubicBezTo>
                  <a:cubicBezTo>
                    <a:pt x="13642" y="226"/>
                    <a:pt x="13305" y="818"/>
                    <a:pt x="12676" y="1402"/>
                  </a:cubicBezTo>
                  <a:cubicBezTo>
                    <a:pt x="11864" y="2156"/>
                    <a:pt x="10966" y="2538"/>
                    <a:pt x="10009" y="2538"/>
                  </a:cubicBezTo>
                  <a:lnTo>
                    <a:pt x="9223" y="2538"/>
                  </a:lnTo>
                  <a:cubicBezTo>
                    <a:pt x="9277" y="2399"/>
                    <a:pt x="9309" y="2246"/>
                    <a:pt x="9309" y="2089"/>
                  </a:cubicBezTo>
                  <a:cubicBezTo>
                    <a:pt x="9309" y="1389"/>
                    <a:pt x="8738" y="818"/>
                    <a:pt x="8038" y="818"/>
                  </a:cubicBezTo>
                  <a:cubicBezTo>
                    <a:pt x="7715" y="818"/>
                    <a:pt x="7418" y="944"/>
                    <a:pt x="7189" y="1142"/>
                  </a:cubicBezTo>
                  <a:cubicBezTo>
                    <a:pt x="6965" y="944"/>
                    <a:pt x="6668" y="818"/>
                    <a:pt x="6345" y="818"/>
                  </a:cubicBezTo>
                  <a:cubicBezTo>
                    <a:pt x="6022" y="818"/>
                    <a:pt x="5726" y="944"/>
                    <a:pt x="5501" y="1142"/>
                  </a:cubicBezTo>
                  <a:cubicBezTo>
                    <a:pt x="5277" y="944"/>
                    <a:pt x="4976" y="818"/>
                    <a:pt x="4652" y="818"/>
                  </a:cubicBezTo>
                  <a:cubicBezTo>
                    <a:pt x="3952" y="818"/>
                    <a:pt x="3382" y="1389"/>
                    <a:pt x="3382" y="2089"/>
                  </a:cubicBezTo>
                  <a:cubicBezTo>
                    <a:pt x="3382" y="2246"/>
                    <a:pt x="3413" y="2399"/>
                    <a:pt x="3467" y="2538"/>
                  </a:cubicBezTo>
                  <a:lnTo>
                    <a:pt x="2960" y="2538"/>
                  </a:lnTo>
                  <a:cubicBezTo>
                    <a:pt x="1330" y="2538"/>
                    <a:pt x="1" y="3867"/>
                    <a:pt x="1" y="5502"/>
                  </a:cubicBezTo>
                  <a:cubicBezTo>
                    <a:pt x="1" y="7136"/>
                    <a:pt x="1330" y="8461"/>
                    <a:pt x="2960" y="8461"/>
                  </a:cubicBezTo>
                  <a:lnTo>
                    <a:pt x="5074" y="8461"/>
                  </a:lnTo>
                  <a:lnTo>
                    <a:pt x="5074" y="11846"/>
                  </a:lnTo>
                  <a:lnTo>
                    <a:pt x="8882" y="11846"/>
                  </a:lnTo>
                  <a:cubicBezTo>
                    <a:pt x="10517" y="11846"/>
                    <a:pt x="11846" y="10517"/>
                    <a:pt x="11846" y="8887"/>
                  </a:cubicBezTo>
                  <a:cubicBezTo>
                    <a:pt x="11846" y="7253"/>
                    <a:pt x="10517" y="5924"/>
                    <a:pt x="8882" y="5924"/>
                  </a:cubicBezTo>
                  <a:lnTo>
                    <a:pt x="8460" y="5924"/>
                  </a:lnTo>
                  <a:lnTo>
                    <a:pt x="8460" y="5079"/>
                  </a:lnTo>
                  <a:lnTo>
                    <a:pt x="10009" y="5079"/>
                  </a:lnTo>
                  <a:cubicBezTo>
                    <a:pt x="10970" y="5079"/>
                    <a:pt x="11864" y="5461"/>
                    <a:pt x="12676" y="6215"/>
                  </a:cubicBezTo>
                  <a:cubicBezTo>
                    <a:pt x="13305" y="6799"/>
                    <a:pt x="13642" y="7392"/>
                    <a:pt x="13646" y="7401"/>
                  </a:cubicBezTo>
                  <a:cubicBezTo>
                    <a:pt x="13723" y="7535"/>
                    <a:pt x="13864" y="7617"/>
                    <a:pt x="14015" y="7617"/>
                  </a:cubicBezTo>
                  <a:cubicBezTo>
                    <a:pt x="14050" y="7617"/>
                    <a:pt x="14086" y="7612"/>
                    <a:pt x="14122" y="7603"/>
                  </a:cubicBezTo>
                  <a:cubicBezTo>
                    <a:pt x="14306" y="7554"/>
                    <a:pt x="14436" y="7387"/>
                    <a:pt x="14436" y="7194"/>
                  </a:cubicBezTo>
                  <a:lnTo>
                    <a:pt x="14436" y="423"/>
                  </a:lnTo>
                  <a:cubicBezTo>
                    <a:pt x="14436" y="235"/>
                    <a:pt x="14306" y="64"/>
                    <a:pt x="14122" y="15"/>
                  </a:cubicBezTo>
                  <a:cubicBezTo>
                    <a:pt x="14087" y="5"/>
                    <a:pt x="14052" y="1"/>
                    <a:pt x="1401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48"/>
          <p:cNvGrpSpPr/>
          <p:nvPr/>
        </p:nvGrpSpPr>
        <p:grpSpPr>
          <a:xfrm>
            <a:off x="746838" y="3442809"/>
            <a:ext cx="379235" cy="446294"/>
            <a:chOff x="746838" y="3261759"/>
            <a:chExt cx="379235" cy="446294"/>
          </a:xfrm>
        </p:grpSpPr>
        <p:sp>
          <p:nvSpPr>
            <p:cNvPr id="1642" name="Google Shape;1642;p48"/>
            <p:cNvSpPr/>
            <p:nvPr/>
          </p:nvSpPr>
          <p:spPr>
            <a:xfrm>
              <a:off x="899465" y="3420381"/>
              <a:ext cx="73981" cy="74135"/>
            </a:xfrm>
            <a:custGeom>
              <a:rect b="b" l="l" r="r" t="t"/>
              <a:pathLst>
                <a:path extrusionOk="0" h="2399" w="2394">
                  <a:moveTo>
                    <a:pt x="1199" y="1"/>
                  </a:moveTo>
                  <a:cubicBezTo>
                    <a:pt x="535" y="1"/>
                    <a:pt x="1" y="535"/>
                    <a:pt x="1" y="1200"/>
                  </a:cubicBezTo>
                  <a:cubicBezTo>
                    <a:pt x="1" y="1860"/>
                    <a:pt x="535" y="2398"/>
                    <a:pt x="1199" y="2398"/>
                  </a:cubicBezTo>
                  <a:cubicBezTo>
                    <a:pt x="1859" y="2398"/>
                    <a:pt x="2394" y="1860"/>
                    <a:pt x="2394" y="1200"/>
                  </a:cubicBezTo>
                  <a:cubicBezTo>
                    <a:pt x="2394" y="535"/>
                    <a:pt x="1859" y="1"/>
                    <a:pt x="119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1016987" y="3420381"/>
              <a:ext cx="74135" cy="74135"/>
            </a:xfrm>
            <a:custGeom>
              <a:rect b="b" l="l" r="r" t="t"/>
              <a:pathLst>
                <a:path extrusionOk="0" h="2399" w="2399">
                  <a:moveTo>
                    <a:pt x="1200" y="1"/>
                  </a:moveTo>
                  <a:cubicBezTo>
                    <a:pt x="540" y="1"/>
                    <a:pt x="1" y="535"/>
                    <a:pt x="1" y="1200"/>
                  </a:cubicBezTo>
                  <a:cubicBezTo>
                    <a:pt x="1" y="1860"/>
                    <a:pt x="540" y="2398"/>
                    <a:pt x="1200" y="2398"/>
                  </a:cubicBezTo>
                  <a:cubicBezTo>
                    <a:pt x="1864" y="2398"/>
                    <a:pt x="2398" y="1860"/>
                    <a:pt x="2398" y="1200"/>
                  </a:cubicBezTo>
                  <a:cubicBezTo>
                    <a:pt x="2398" y="535"/>
                    <a:pt x="1864" y="1"/>
                    <a:pt x="120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781788" y="3420381"/>
              <a:ext cx="74135" cy="74135"/>
            </a:xfrm>
            <a:custGeom>
              <a:rect b="b" l="l" r="r" t="t"/>
              <a:pathLst>
                <a:path extrusionOk="0" h="2399" w="2399">
                  <a:moveTo>
                    <a:pt x="1200" y="1"/>
                  </a:moveTo>
                  <a:cubicBezTo>
                    <a:pt x="535" y="1"/>
                    <a:pt x="1" y="535"/>
                    <a:pt x="1" y="1200"/>
                  </a:cubicBezTo>
                  <a:cubicBezTo>
                    <a:pt x="1" y="1860"/>
                    <a:pt x="535" y="2398"/>
                    <a:pt x="1200" y="2398"/>
                  </a:cubicBezTo>
                  <a:cubicBezTo>
                    <a:pt x="1860" y="2398"/>
                    <a:pt x="2399" y="1860"/>
                    <a:pt x="2399" y="1200"/>
                  </a:cubicBezTo>
                  <a:cubicBezTo>
                    <a:pt x="2399" y="881"/>
                    <a:pt x="2268" y="575"/>
                    <a:pt x="2044" y="351"/>
                  </a:cubicBezTo>
                  <a:cubicBezTo>
                    <a:pt x="1819" y="126"/>
                    <a:pt x="1514" y="1"/>
                    <a:pt x="120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864483" y="3501686"/>
              <a:ext cx="143944" cy="206367"/>
            </a:xfrm>
            <a:custGeom>
              <a:rect b="b" l="l" r="r" t="t"/>
              <a:pathLst>
                <a:path extrusionOk="0" h="6678" w="4658">
                  <a:moveTo>
                    <a:pt x="872" y="1"/>
                  </a:moveTo>
                  <a:cubicBezTo>
                    <a:pt x="342" y="427"/>
                    <a:pt x="1" y="1079"/>
                    <a:pt x="1" y="1810"/>
                  </a:cubicBezTo>
                  <a:lnTo>
                    <a:pt x="1" y="3714"/>
                  </a:lnTo>
                  <a:cubicBezTo>
                    <a:pt x="1" y="3948"/>
                    <a:pt x="194" y="4136"/>
                    <a:pt x="428" y="4136"/>
                  </a:cubicBezTo>
                  <a:lnTo>
                    <a:pt x="850" y="4136"/>
                  </a:lnTo>
                  <a:lnTo>
                    <a:pt x="850" y="6251"/>
                  </a:lnTo>
                  <a:cubicBezTo>
                    <a:pt x="850" y="6485"/>
                    <a:pt x="1038" y="6678"/>
                    <a:pt x="1272" y="6678"/>
                  </a:cubicBezTo>
                  <a:lnTo>
                    <a:pt x="3387" y="6678"/>
                  </a:lnTo>
                  <a:cubicBezTo>
                    <a:pt x="3620" y="6678"/>
                    <a:pt x="3809" y="6485"/>
                    <a:pt x="3809" y="6251"/>
                  </a:cubicBezTo>
                  <a:lnTo>
                    <a:pt x="3809" y="4136"/>
                  </a:lnTo>
                  <a:lnTo>
                    <a:pt x="4235" y="4136"/>
                  </a:lnTo>
                  <a:cubicBezTo>
                    <a:pt x="4469" y="4136"/>
                    <a:pt x="4657" y="3948"/>
                    <a:pt x="4657" y="3714"/>
                  </a:cubicBezTo>
                  <a:lnTo>
                    <a:pt x="4657" y="1810"/>
                  </a:lnTo>
                  <a:cubicBezTo>
                    <a:pt x="4657" y="1079"/>
                    <a:pt x="4316" y="427"/>
                    <a:pt x="3786" y="1"/>
                  </a:cubicBezTo>
                  <a:cubicBezTo>
                    <a:pt x="3418" y="378"/>
                    <a:pt x="2902" y="612"/>
                    <a:pt x="2331" y="612"/>
                  </a:cubicBezTo>
                  <a:cubicBezTo>
                    <a:pt x="1761" y="612"/>
                    <a:pt x="1245" y="378"/>
                    <a:pt x="87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1008396" y="3501686"/>
              <a:ext cx="117677" cy="206367"/>
            </a:xfrm>
            <a:custGeom>
              <a:rect b="b" l="l" r="r" t="t"/>
              <a:pathLst>
                <a:path extrusionOk="0" h="6678" w="3808">
                  <a:moveTo>
                    <a:pt x="2937" y="1"/>
                  </a:moveTo>
                  <a:cubicBezTo>
                    <a:pt x="2564" y="378"/>
                    <a:pt x="2048" y="612"/>
                    <a:pt x="1478" y="612"/>
                  </a:cubicBezTo>
                  <a:cubicBezTo>
                    <a:pt x="1123" y="612"/>
                    <a:pt x="786" y="522"/>
                    <a:pt x="494" y="360"/>
                  </a:cubicBezTo>
                  <a:lnTo>
                    <a:pt x="494" y="360"/>
                  </a:lnTo>
                  <a:cubicBezTo>
                    <a:pt x="723" y="800"/>
                    <a:pt x="844" y="1299"/>
                    <a:pt x="844" y="1810"/>
                  </a:cubicBezTo>
                  <a:lnTo>
                    <a:pt x="844" y="3714"/>
                  </a:lnTo>
                  <a:cubicBezTo>
                    <a:pt x="844" y="4267"/>
                    <a:pt x="490" y="4738"/>
                    <a:pt x="0" y="4913"/>
                  </a:cubicBezTo>
                  <a:lnTo>
                    <a:pt x="0" y="6251"/>
                  </a:lnTo>
                  <a:cubicBezTo>
                    <a:pt x="0" y="6485"/>
                    <a:pt x="189" y="6678"/>
                    <a:pt x="422" y="6678"/>
                  </a:cubicBezTo>
                  <a:lnTo>
                    <a:pt x="2537" y="6678"/>
                  </a:lnTo>
                  <a:cubicBezTo>
                    <a:pt x="2771" y="6678"/>
                    <a:pt x="2959" y="6489"/>
                    <a:pt x="2959" y="6251"/>
                  </a:cubicBezTo>
                  <a:lnTo>
                    <a:pt x="2959" y="4136"/>
                  </a:lnTo>
                  <a:lnTo>
                    <a:pt x="3381" y="4136"/>
                  </a:lnTo>
                  <a:cubicBezTo>
                    <a:pt x="3615" y="4136"/>
                    <a:pt x="3808" y="3948"/>
                    <a:pt x="3808" y="3714"/>
                  </a:cubicBezTo>
                  <a:lnTo>
                    <a:pt x="3808" y="1810"/>
                  </a:lnTo>
                  <a:cubicBezTo>
                    <a:pt x="3808" y="1079"/>
                    <a:pt x="3467" y="427"/>
                    <a:pt x="293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746838" y="3501562"/>
              <a:ext cx="117831" cy="206367"/>
            </a:xfrm>
            <a:custGeom>
              <a:rect b="b" l="l" r="r" t="t"/>
              <a:pathLst>
                <a:path extrusionOk="0" h="6678" w="3813">
                  <a:moveTo>
                    <a:pt x="871" y="0"/>
                  </a:moveTo>
                  <a:cubicBezTo>
                    <a:pt x="342" y="427"/>
                    <a:pt x="0" y="1083"/>
                    <a:pt x="0" y="1814"/>
                  </a:cubicBezTo>
                  <a:lnTo>
                    <a:pt x="0" y="3718"/>
                  </a:lnTo>
                  <a:cubicBezTo>
                    <a:pt x="0" y="3952"/>
                    <a:pt x="193" y="4140"/>
                    <a:pt x="427" y="4140"/>
                  </a:cubicBezTo>
                  <a:lnTo>
                    <a:pt x="849" y="4140"/>
                  </a:lnTo>
                  <a:lnTo>
                    <a:pt x="849" y="6255"/>
                  </a:lnTo>
                  <a:cubicBezTo>
                    <a:pt x="849" y="6489"/>
                    <a:pt x="1038" y="6677"/>
                    <a:pt x="1271" y="6677"/>
                  </a:cubicBezTo>
                  <a:lnTo>
                    <a:pt x="3386" y="6677"/>
                  </a:lnTo>
                  <a:cubicBezTo>
                    <a:pt x="3619" y="6677"/>
                    <a:pt x="3812" y="6489"/>
                    <a:pt x="3812" y="6255"/>
                  </a:cubicBezTo>
                  <a:lnTo>
                    <a:pt x="3812" y="4913"/>
                  </a:lnTo>
                  <a:cubicBezTo>
                    <a:pt x="3319" y="4742"/>
                    <a:pt x="2964" y="4271"/>
                    <a:pt x="2964" y="3718"/>
                  </a:cubicBezTo>
                  <a:lnTo>
                    <a:pt x="2964" y="1814"/>
                  </a:lnTo>
                  <a:cubicBezTo>
                    <a:pt x="2964" y="1298"/>
                    <a:pt x="3085" y="804"/>
                    <a:pt x="3314" y="360"/>
                  </a:cubicBezTo>
                  <a:lnTo>
                    <a:pt x="3314" y="360"/>
                  </a:lnTo>
                  <a:cubicBezTo>
                    <a:pt x="3022" y="526"/>
                    <a:pt x="2685" y="616"/>
                    <a:pt x="2331" y="616"/>
                  </a:cubicBezTo>
                  <a:cubicBezTo>
                    <a:pt x="1760" y="616"/>
                    <a:pt x="1244" y="382"/>
                    <a:pt x="8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818562" y="3261759"/>
              <a:ext cx="118944" cy="132448"/>
            </a:xfrm>
            <a:custGeom>
              <a:rect b="b" l="l" r="r" t="t"/>
              <a:pathLst>
                <a:path extrusionOk="0" h="4286" w="3849">
                  <a:moveTo>
                    <a:pt x="2113" y="1"/>
                  </a:moveTo>
                  <a:cubicBezTo>
                    <a:pt x="2018" y="1"/>
                    <a:pt x="1926" y="34"/>
                    <a:pt x="1851" y="96"/>
                  </a:cubicBezTo>
                  <a:cubicBezTo>
                    <a:pt x="1752" y="177"/>
                    <a:pt x="1694" y="298"/>
                    <a:pt x="1694" y="423"/>
                  </a:cubicBezTo>
                  <a:lnTo>
                    <a:pt x="1694" y="1820"/>
                  </a:lnTo>
                  <a:cubicBezTo>
                    <a:pt x="1559" y="1775"/>
                    <a:pt x="1420" y="1748"/>
                    <a:pt x="1271" y="1748"/>
                  </a:cubicBezTo>
                  <a:cubicBezTo>
                    <a:pt x="571" y="1748"/>
                    <a:pt x="1" y="2318"/>
                    <a:pt x="1" y="3019"/>
                  </a:cubicBezTo>
                  <a:cubicBezTo>
                    <a:pt x="1" y="3719"/>
                    <a:pt x="571" y="4285"/>
                    <a:pt x="1271" y="4285"/>
                  </a:cubicBezTo>
                  <a:cubicBezTo>
                    <a:pt x="1972" y="4285"/>
                    <a:pt x="2538" y="3719"/>
                    <a:pt x="2538" y="3019"/>
                  </a:cubicBezTo>
                  <a:lnTo>
                    <a:pt x="2538" y="944"/>
                  </a:lnTo>
                  <a:lnTo>
                    <a:pt x="3301" y="1101"/>
                  </a:lnTo>
                  <a:cubicBezTo>
                    <a:pt x="3329" y="1107"/>
                    <a:pt x="3357" y="1110"/>
                    <a:pt x="3385" y="1110"/>
                  </a:cubicBezTo>
                  <a:cubicBezTo>
                    <a:pt x="3582" y="1110"/>
                    <a:pt x="3756" y="974"/>
                    <a:pt x="3799" y="774"/>
                  </a:cubicBezTo>
                  <a:cubicBezTo>
                    <a:pt x="3849" y="545"/>
                    <a:pt x="3701" y="320"/>
                    <a:pt x="3472" y="271"/>
                  </a:cubicBezTo>
                  <a:lnTo>
                    <a:pt x="2201" y="10"/>
                  </a:lnTo>
                  <a:cubicBezTo>
                    <a:pt x="2171" y="4"/>
                    <a:pt x="2142" y="1"/>
                    <a:pt x="211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936363" y="3261759"/>
              <a:ext cx="118944" cy="132448"/>
            </a:xfrm>
            <a:custGeom>
              <a:rect b="b" l="l" r="r" t="t"/>
              <a:pathLst>
                <a:path extrusionOk="0" h="4286" w="3849">
                  <a:moveTo>
                    <a:pt x="2117" y="1"/>
                  </a:moveTo>
                  <a:cubicBezTo>
                    <a:pt x="2020" y="1"/>
                    <a:pt x="1926" y="34"/>
                    <a:pt x="1851" y="96"/>
                  </a:cubicBezTo>
                  <a:cubicBezTo>
                    <a:pt x="1752" y="177"/>
                    <a:pt x="1694" y="298"/>
                    <a:pt x="1694" y="423"/>
                  </a:cubicBezTo>
                  <a:lnTo>
                    <a:pt x="1694" y="1820"/>
                  </a:lnTo>
                  <a:cubicBezTo>
                    <a:pt x="1563" y="1775"/>
                    <a:pt x="1420" y="1748"/>
                    <a:pt x="1272" y="1748"/>
                  </a:cubicBezTo>
                  <a:cubicBezTo>
                    <a:pt x="571" y="1748"/>
                    <a:pt x="1" y="2318"/>
                    <a:pt x="1" y="3019"/>
                  </a:cubicBezTo>
                  <a:cubicBezTo>
                    <a:pt x="1" y="3719"/>
                    <a:pt x="571" y="4285"/>
                    <a:pt x="1272" y="4285"/>
                  </a:cubicBezTo>
                  <a:cubicBezTo>
                    <a:pt x="1972" y="4285"/>
                    <a:pt x="2542" y="3719"/>
                    <a:pt x="2542" y="3019"/>
                  </a:cubicBezTo>
                  <a:lnTo>
                    <a:pt x="2542" y="944"/>
                  </a:lnTo>
                  <a:lnTo>
                    <a:pt x="3301" y="1101"/>
                  </a:lnTo>
                  <a:cubicBezTo>
                    <a:pt x="3329" y="1107"/>
                    <a:pt x="3358" y="1110"/>
                    <a:pt x="3385" y="1110"/>
                  </a:cubicBezTo>
                  <a:cubicBezTo>
                    <a:pt x="3583" y="1110"/>
                    <a:pt x="3760" y="974"/>
                    <a:pt x="3800" y="774"/>
                  </a:cubicBezTo>
                  <a:cubicBezTo>
                    <a:pt x="3849" y="545"/>
                    <a:pt x="3701" y="320"/>
                    <a:pt x="3472" y="271"/>
                  </a:cubicBezTo>
                  <a:lnTo>
                    <a:pt x="2206" y="10"/>
                  </a:lnTo>
                  <a:cubicBezTo>
                    <a:pt x="2176" y="4"/>
                    <a:pt x="2146" y="1"/>
                    <a:pt x="211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48"/>
          <p:cNvGrpSpPr/>
          <p:nvPr/>
        </p:nvGrpSpPr>
        <p:grpSpPr>
          <a:xfrm>
            <a:off x="1388868" y="2210263"/>
            <a:ext cx="446263" cy="341627"/>
            <a:chOff x="1388868" y="2029213"/>
            <a:chExt cx="446263" cy="341627"/>
          </a:xfrm>
        </p:grpSpPr>
        <p:sp>
          <p:nvSpPr>
            <p:cNvPr id="1651" name="Google Shape;1651;p48"/>
            <p:cNvSpPr/>
            <p:nvPr/>
          </p:nvSpPr>
          <p:spPr>
            <a:xfrm>
              <a:off x="1572707" y="2029213"/>
              <a:ext cx="78431" cy="40111"/>
            </a:xfrm>
            <a:custGeom>
              <a:rect b="b" l="l" r="r" t="t"/>
              <a:pathLst>
                <a:path extrusionOk="0" h="1298" w="2538">
                  <a:moveTo>
                    <a:pt x="1" y="0"/>
                  </a:moveTo>
                  <a:lnTo>
                    <a:pt x="1" y="1298"/>
                  </a:lnTo>
                  <a:lnTo>
                    <a:pt x="2538" y="1298"/>
                  </a:lnTo>
                  <a:lnTo>
                    <a:pt x="253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1388868" y="2161723"/>
              <a:ext cx="446139" cy="78431"/>
            </a:xfrm>
            <a:custGeom>
              <a:rect b="b" l="l" r="r" t="t"/>
              <a:pathLst>
                <a:path extrusionOk="0" h="2538" w="14437">
                  <a:moveTo>
                    <a:pt x="0" y="0"/>
                  </a:moveTo>
                  <a:lnTo>
                    <a:pt x="0" y="2537"/>
                  </a:lnTo>
                  <a:lnTo>
                    <a:pt x="14436" y="2537"/>
                  </a:lnTo>
                  <a:lnTo>
                    <a:pt x="14436" y="0"/>
                  </a:lnTo>
                  <a:lnTo>
                    <a:pt x="12591" y="0"/>
                  </a:lnTo>
                  <a:lnTo>
                    <a:pt x="12591" y="1267"/>
                  </a:lnTo>
                  <a:cubicBezTo>
                    <a:pt x="12591" y="1500"/>
                    <a:pt x="12402" y="1693"/>
                    <a:pt x="12169" y="1693"/>
                  </a:cubicBezTo>
                  <a:cubicBezTo>
                    <a:pt x="11935" y="1693"/>
                    <a:pt x="11747" y="1505"/>
                    <a:pt x="11747" y="1267"/>
                  </a:cubicBezTo>
                  <a:lnTo>
                    <a:pt x="11747" y="0"/>
                  </a:lnTo>
                  <a:lnTo>
                    <a:pt x="10054" y="0"/>
                  </a:lnTo>
                  <a:lnTo>
                    <a:pt x="10054" y="1267"/>
                  </a:lnTo>
                  <a:cubicBezTo>
                    <a:pt x="10054" y="1500"/>
                    <a:pt x="9865" y="1693"/>
                    <a:pt x="9632" y="1693"/>
                  </a:cubicBezTo>
                  <a:cubicBezTo>
                    <a:pt x="9398" y="1693"/>
                    <a:pt x="9205" y="1505"/>
                    <a:pt x="9205" y="1267"/>
                  </a:cubicBezTo>
                  <a:lnTo>
                    <a:pt x="9205" y="0"/>
                  </a:lnTo>
                  <a:lnTo>
                    <a:pt x="8361" y="0"/>
                  </a:lnTo>
                  <a:lnTo>
                    <a:pt x="8361" y="1267"/>
                  </a:lnTo>
                  <a:cubicBezTo>
                    <a:pt x="8361" y="1500"/>
                    <a:pt x="8172" y="1693"/>
                    <a:pt x="7939" y="1693"/>
                  </a:cubicBezTo>
                  <a:cubicBezTo>
                    <a:pt x="7705" y="1693"/>
                    <a:pt x="7517" y="1505"/>
                    <a:pt x="7517" y="1267"/>
                  </a:cubicBezTo>
                  <a:lnTo>
                    <a:pt x="7517" y="0"/>
                  </a:lnTo>
                  <a:lnTo>
                    <a:pt x="6668" y="0"/>
                  </a:lnTo>
                  <a:lnTo>
                    <a:pt x="6668" y="1267"/>
                  </a:lnTo>
                  <a:cubicBezTo>
                    <a:pt x="6668" y="1500"/>
                    <a:pt x="6480" y="1693"/>
                    <a:pt x="6246" y="1693"/>
                  </a:cubicBezTo>
                  <a:cubicBezTo>
                    <a:pt x="6013" y="1693"/>
                    <a:pt x="5824" y="1505"/>
                    <a:pt x="5824" y="1267"/>
                  </a:cubicBezTo>
                  <a:lnTo>
                    <a:pt x="5824" y="0"/>
                  </a:lnTo>
                  <a:lnTo>
                    <a:pt x="4383" y="0"/>
                  </a:lnTo>
                  <a:lnTo>
                    <a:pt x="4383" y="1267"/>
                  </a:lnTo>
                  <a:cubicBezTo>
                    <a:pt x="4383" y="1500"/>
                    <a:pt x="4194" y="1693"/>
                    <a:pt x="3961" y="1693"/>
                  </a:cubicBezTo>
                  <a:cubicBezTo>
                    <a:pt x="3727" y="1693"/>
                    <a:pt x="3539" y="1505"/>
                    <a:pt x="3539" y="1267"/>
                  </a:cubicBezTo>
                  <a:lnTo>
                    <a:pt x="3539" y="0"/>
                  </a:lnTo>
                  <a:lnTo>
                    <a:pt x="2694" y="0"/>
                  </a:lnTo>
                  <a:lnTo>
                    <a:pt x="2694" y="1267"/>
                  </a:lnTo>
                  <a:cubicBezTo>
                    <a:pt x="2694" y="1500"/>
                    <a:pt x="2501" y="1693"/>
                    <a:pt x="2268" y="1693"/>
                  </a:cubicBezTo>
                  <a:cubicBezTo>
                    <a:pt x="2034" y="1693"/>
                    <a:pt x="1846" y="1505"/>
                    <a:pt x="1846" y="1267"/>
                  </a:cubicBezTo>
                  <a:lnTo>
                    <a:pt x="184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1388868" y="2029213"/>
              <a:ext cx="446263" cy="106305"/>
            </a:xfrm>
            <a:custGeom>
              <a:rect b="b" l="l" r="r" t="t"/>
              <a:pathLst>
                <a:path extrusionOk="0" h="3440" w="14441">
                  <a:moveTo>
                    <a:pt x="2142" y="1298"/>
                  </a:moveTo>
                  <a:cubicBezTo>
                    <a:pt x="2376" y="1298"/>
                    <a:pt x="2564" y="1486"/>
                    <a:pt x="2564" y="1720"/>
                  </a:cubicBezTo>
                  <a:cubicBezTo>
                    <a:pt x="2564" y="1953"/>
                    <a:pt x="2376" y="2142"/>
                    <a:pt x="2142" y="2142"/>
                  </a:cubicBezTo>
                  <a:cubicBezTo>
                    <a:pt x="1909" y="2142"/>
                    <a:pt x="1720" y="1953"/>
                    <a:pt x="1720" y="1720"/>
                  </a:cubicBezTo>
                  <a:cubicBezTo>
                    <a:pt x="1720" y="1486"/>
                    <a:pt x="1909" y="1298"/>
                    <a:pt x="2142" y="1298"/>
                  </a:cubicBezTo>
                  <a:close/>
                  <a:moveTo>
                    <a:pt x="3835" y="1298"/>
                  </a:moveTo>
                  <a:cubicBezTo>
                    <a:pt x="4068" y="1298"/>
                    <a:pt x="4257" y="1486"/>
                    <a:pt x="4257" y="1720"/>
                  </a:cubicBezTo>
                  <a:cubicBezTo>
                    <a:pt x="4257" y="1953"/>
                    <a:pt x="4068" y="2142"/>
                    <a:pt x="3835" y="2142"/>
                  </a:cubicBezTo>
                  <a:cubicBezTo>
                    <a:pt x="3601" y="2142"/>
                    <a:pt x="3413" y="1953"/>
                    <a:pt x="3413" y="1720"/>
                  </a:cubicBezTo>
                  <a:cubicBezTo>
                    <a:pt x="3413" y="1486"/>
                    <a:pt x="3601" y="1298"/>
                    <a:pt x="3835" y="1298"/>
                  </a:cubicBezTo>
                  <a:close/>
                  <a:moveTo>
                    <a:pt x="10602" y="1298"/>
                  </a:moveTo>
                  <a:cubicBezTo>
                    <a:pt x="10835" y="1298"/>
                    <a:pt x="11028" y="1486"/>
                    <a:pt x="11028" y="1720"/>
                  </a:cubicBezTo>
                  <a:cubicBezTo>
                    <a:pt x="11028" y="1953"/>
                    <a:pt x="10835" y="2142"/>
                    <a:pt x="10602" y="2142"/>
                  </a:cubicBezTo>
                  <a:cubicBezTo>
                    <a:pt x="10368" y="2142"/>
                    <a:pt x="10180" y="1953"/>
                    <a:pt x="10180" y="1720"/>
                  </a:cubicBezTo>
                  <a:cubicBezTo>
                    <a:pt x="10180" y="1486"/>
                    <a:pt x="10368" y="1298"/>
                    <a:pt x="10602" y="1298"/>
                  </a:cubicBezTo>
                  <a:close/>
                  <a:moveTo>
                    <a:pt x="12294" y="1298"/>
                  </a:moveTo>
                  <a:cubicBezTo>
                    <a:pt x="12528" y="1298"/>
                    <a:pt x="12721" y="1486"/>
                    <a:pt x="12721" y="1720"/>
                  </a:cubicBezTo>
                  <a:cubicBezTo>
                    <a:pt x="12717" y="1953"/>
                    <a:pt x="12528" y="2142"/>
                    <a:pt x="12294" y="2142"/>
                  </a:cubicBezTo>
                  <a:cubicBezTo>
                    <a:pt x="12061" y="2142"/>
                    <a:pt x="11872" y="1953"/>
                    <a:pt x="11872" y="1720"/>
                  </a:cubicBezTo>
                  <a:cubicBezTo>
                    <a:pt x="11872" y="1486"/>
                    <a:pt x="12061" y="1298"/>
                    <a:pt x="12294" y="1298"/>
                  </a:cubicBezTo>
                  <a:close/>
                  <a:moveTo>
                    <a:pt x="422" y="0"/>
                  </a:moveTo>
                  <a:cubicBezTo>
                    <a:pt x="189" y="0"/>
                    <a:pt x="0" y="189"/>
                    <a:pt x="0" y="422"/>
                  </a:cubicBezTo>
                  <a:lnTo>
                    <a:pt x="0" y="3440"/>
                  </a:lnTo>
                  <a:lnTo>
                    <a:pt x="14436" y="3440"/>
                  </a:lnTo>
                  <a:lnTo>
                    <a:pt x="14436" y="422"/>
                  </a:lnTo>
                  <a:lnTo>
                    <a:pt x="14441" y="422"/>
                  </a:lnTo>
                  <a:cubicBezTo>
                    <a:pt x="14441" y="189"/>
                    <a:pt x="14248" y="0"/>
                    <a:pt x="14014" y="0"/>
                  </a:cubicBezTo>
                  <a:lnTo>
                    <a:pt x="9335" y="0"/>
                  </a:lnTo>
                  <a:lnTo>
                    <a:pt x="9335" y="1720"/>
                  </a:lnTo>
                  <a:cubicBezTo>
                    <a:pt x="9335" y="1953"/>
                    <a:pt x="9147" y="2142"/>
                    <a:pt x="8909" y="2142"/>
                  </a:cubicBezTo>
                  <a:lnTo>
                    <a:pt x="5528" y="2142"/>
                  </a:lnTo>
                  <a:cubicBezTo>
                    <a:pt x="5294" y="2142"/>
                    <a:pt x="5106" y="1953"/>
                    <a:pt x="5106" y="1720"/>
                  </a:cubicBezTo>
                  <a:lnTo>
                    <a:pt x="510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1388868" y="2266204"/>
              <a:ext cx="446139" cy="104636"/>
            </a:xfrm>
            <a:custGeom>
              <a:rect b="b" l="l" r="r" t="t"/>
              <a:pathLst>
                <a:path extrusionOk="0" h="3386" w="14437">
                  <a:moveTo>
                    <a:pt x="0" y="0"/>
                  </a:moveTo>
                  <a:lnTo>
                    <a:pt x="0" y="2964"/>
                  </a:lnTo>
                  <a:cubicBezTo>
                    <a:pt x="0" y="3197"/>
                    <a:pt x="189" y="3386"/>
                    <a:pt x="422" y="3386"/>
                  </a:cubicBezTo>
                  <a:lnTo>
                    <a:pt x="14014" y="3386"/>
                  </a:lnTo>
                  <a:cubicBezTo>
                    <a:pt x="14248" y="3386"/>
                    <a:pt x="14436" y="3197"/>
                    <a:pt x="14436" y="2964"/>
                  </a:cubicBezTo>
                  <a:lnTo>
                    <a:pt x="14436" y="0"/>
                  </a:lnTo>
                  <a:lnTo>
                    <a:pt x="12591" y="0"/>
                  </a:lnTo>
                  <a:lnTo>
                    <a:pt x="12591" y="1271"/>
                  </a:lnTo>
                  <a:cubicBezTo>
                    <a:pt x="12591" y="1505"/>
                    <a:pt x="12402" y="1693"/>
                    <a:pt x="12169" y="1693"/>
                  </a:cubicBezTo>
                  <a:cubicBezTo>
                    <a:pt x="11935" y="1693"/>
                    <a:pt x="11747" y="1505"/>
                    <a:pt x="11747" y="1271"/>
                  </a:cubicBezTo>
                  <a:lnTo>
                    <a:pt x="11747" y="0"/>
                  </a:lnTo>
                  <a:lnTo>
                    <a:pt x="10054" y="0"/>
                  </a:lnTo>
                  <a:lnTo>
                    <a:pt x="10054" y="1271"/>
                  </a:lnTo>
                  <a:cubicBezTo>
                    <a:pt x="10054" y="1505"/>
                    <a:pt x="9865" y="1693"/>
                    <a:pt x="9632" y="1693"/>
                  </a:cubicBezTo>
                  <a:cubicBezTo>
                    <a:pt x="9398" y="1693"/>
                    <a:pt x="9205" y="1505"/>
                    <a:pt x="9205" y="1271"/>
                  </a:cubicBezTo>
                  <a:lnTo>
                    <a:pt x="9205" y="0"/>
                  </a:lnTo>
                  <a:lnTo>
                    <a:pt x="8361" y="0"/>
                  </a:lnTo>
                  <a:lnTo>
                    <a:pt x="8361" y="1271"/>
                  </a:lnTo>
                  <a:cubicBezTo>
                    <a:pt x="8361" y="1505"/>
                    <a:pt x="8172" y="1693"/>
                    <a:pt x="7939" y="1693"/>
                  </a:cubicBezTo>
                  <a:cubicBezTo>
                    <a:pt x="7705" y="1693"/>
                    <a:pt x="7517" y="1505"/>
                    <a:pt x="7517" y="1271"/>
                  </a:cubicBezTo>
                  <a:lnTo>
                    <a:pt x="7517" y="0"/>
                  </a:lnTo>
                  <a:lnTo>
                    <a:pt x="6668" y="0"/>
                  </a:lnTo>
                  <a:lnTo>
                    <a:pt x="6668" y="1271"/>
                  </a:lnTo>
                  <a:cubicBezTo>
                    <a:pt x="6668" y="1505"/>
                    <a:pt x="6480" y="1693"/>
                    <a:pt x="6246" y="1693"/>
                  </a:cubicBezTo>
                  <a:cubicBezTo>
                    <a:pt x="6013" y="1693"/>
                    <a:pt x="5824" y="1505"/>
                    <a:pt x="5824" y="1271"/>
                  </a:cubicBezTo>
                  <a:lnTo>
                    <a:pt x="5824" y="0"/>
                  </a:lnTo>
                  <a:lnTo>
                    <a:pt x="4383" y="0"/>
                  </a:lnTo>
                  <a:lnTo>
                    <a:pt x="4383" y="1271"/>
                  </a:lnTo>
                  <a:cubicBezTo>
                    <a:pt x="4383" y="1505"/>
                    <a:pt x="4194" y="1693"/>
                    <a:pt x="3961" y="1693"/>
                  </a:cubicBezTo>
                  <a:cubicBezTo>
                    <a:pt x="3727" y="1693"/>
                    <a:pt x="3539" y="1505"/>
                    <a:pt x="3539" y="1271"/>
                  </a:cubicBezTo>
                  <a:lnTo>
                    <a:pt x="3539" y="0"/>
                  </a:lnTo>
                  <a:lnTo>
                    <a:pt x="2694" y="0"/>
                  </a:lnTo>
                  <a:lnTo>
                    <a:pt x="2694" y="1271"/>
                  </a:lnTo>
                  <a:cubicBezTo>
                    <a:pt x="2694" y="1505"/>
                    <a:pt x="2501" y="1693"/>
                    <a:pt x="2268" y="1693"/>
                  </a:cubicBezTo>
                  <a:cubicBezTo>
                    <a:pt x="2034" y="1693"/>
                    <a:pt x="1846" y="1505"/>
                    <a:pt x="1846" y="1271"/>
                  </a:cubicBezTo>
                  <a:lnTo>
                    <a:pt x="184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8"/>
          <p:cNvGrpSpPr/>
          <p:nvPr/>
        </p:nvGrpSpPr>
        <p:grpSpPr>
          <a:xfrm>
            <a:off x="713401" y="2158007"/>
            <a:ext cx="446139" cy="446201"/>
            <a:chOff x="713401" y="1976957"/>
            <a:chExt cx="446139" cy="446201"/>
          </a:xfrm>
        </p:grpSpPr>
        <p:sp>
          <p:nvSpPr>
            <p:cNvPr id="1656" name="Google Shape;1656;p48"/>
            <p:cNvSpPr/>
            <p:nvPr/>
          </p:nvSpPr>
          <p:spPr>
            <a:xfrm>
              <a:off x="1054039" y="2239288"/>
              <a:ext cx="26267" cy="26113"/>
            </a:xfrm>
            <a:custGeom>
              <a:rect b="b" l="l" r="r" t="t"/>
              <a:pathLst>
                <a:path extrusionOk="0" h="845" w="850">
                  <a:moveTo>
                    <a:pt x="1" y="0"/>
                  </a:moveTo>
                  <a:lnTo>
                    <a:pt x="1"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1001721" y="2239288"/>
              <a:ext cx="26267" cy="26113"/>
            </a:xfrm>
            <a:custGeom>
              <a:rect b="b" l="l" r="r" t="t"/>
              <a:pathLst>
                <a:path extrusionOk="0" h="845" w="850">
                  <a:moveTo>
                    <a:pt x="1" y="0"/>
                  </a:moveTo>
                  <a:lnTo>
                    <a:pt x="1"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949558" y="2239288"/>
              <a:ext cx="26113" cy="26113"/>
            </a:xfrm>
            <a:custGeom>
              <a:rect b="b" l="l" r="r" t="t"/>
              <a:pathLst>
                <a:path extrusionOk="0" h="845" w="845">
                  <a:moveTo>
                    <a:pt x="0" y="0"/>
                  </a:moveTo>
                  <a:lnTo>
                    <a:pt x="0"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792635" y="2239288"/>
              <a:ext cx="26236" cy="26113"/>
            </a:xfrm>
            <a:custGeom>
              <a:rect b="b" l="l" r="r" t="t"/>
              <a:pathLst>
                <a:path extrusionOk="0" h="845" w="849">
                  <a:moveTo>
                    <a:pt x="0" y="0"/>
                  </a:moveTo>
                  <a:lnTo>
                    <a:pt x="0"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897240" y="2239288"/>
              <a:ext cx="26113" cy="26113"/>
            </a:xfrm>
            <a:custGeom>
              <a:rect b="b" l="l" r="r" t="t"/>
              <a:pathLst>
                <a:path extrusionOk="0" h="845" w="845">
                  <a:moveTo>
                    <a:pt x="1" y="0"/>
                  </a:moveTo>
                  <a:lnTo>
                    <a:pt x="1"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713401" y="2292440"/>
              <a:ext cx="446139" cy="130718"/>
            </a:xfrm>
            <a:custGeom>
              <a:rect b="b" l="l" r="r" t="t"/>
              <a:pathLst>
                <a:path extrusionOk="0" h="4230" w="14437">
                  <a:moveTo>
                    <a:pt x="8065" y="1693"/>
                  </a:moveTo>
                  <a:lnTo>
                    <a:pt x="8065" y="2820"/>
                  </a:lnTo>
                  <a:lnTo>
                    <a:pt x="6372" y="2820"/>
                  </a:lnTo>
                  <a:lnTo>
                    <a:pt x="6372" y="1693"/>
                  </a:lnTo>
                  <a:close/>
                  <a:moveTo>
                    <a:pt x="0" y="0"/>
                  </a:moveTo>
                  <a:lnTo>
                    <a:pt x="0" y="1266"/>
                  </a:lnTo>
                  <a:cubicBezTo>
                    <a:pt x="0" y="1500"/>
                    <a:pt x="189" y="1693"/>
                    <a:pt x="422" y="1693"/>
                  </a:cubicBezTo>
                  <a:lnTo>
                    <a:pt x="844" y="1693"/>
                  </a:lnTo>
                  <a:lnTo>
                    <a:pt x="844" y="3808"/>
                  </a:lnTo>
                  <a:cubicBezTo>
                    <a:pt x="844" y="4041"/>
                    <a:pt x="1033" y="4230"/>
                    <a:pt x="1266" y="4230"/>
                  </a:cubicBezTo>
                  <a:cubicBezTo>
                    <a:pt x="1500" y="4230"/>
                    <a:pt x="1693" y="4041"/>
                    <a:pt x="1693" y="3808"/>
                  </a:cubicBezTo>
                  <a:lnTo>
                    <a:pt x="1693" y="1693"/>
                  </a:lnTo>
                  <a:lnTo>
                    <a:pt x="5528" y="1693"/>
                  </a:lnTo>
                  <a:lnTo>
                    <a:pt x="5528" y="3242"/>
                  </a:lnTo>
                  <a:cubicBezTo>
                    <a:pt x="5528" y="3475"/>
                    <a:pt x="5716" y="3664"/>
                    <a:pt x="5950" y="3664"/>
                  </a:cubicBezTo>
                  <a:lnTo>
                    <a:pt x="8487" y="3664"/>
                  </a:lnTo>
                  <a:cubicBezTo>
                    <a:pt x="8720" y="3664"/>
                    <a:pt x="8909" y="3475"/>
                    <a:pt x="8909" y="3242"/>
                  </a:cubicBezTo>
                  <a:lnTo>
                    <a:pt x="8909" y="1693"/>
                  </a:lnTo>
                  <a:lnTo>
                    <a:pt x="12748" y="1693"/>
                  </a:lnTo>
                  <a:lnTo>
                    <a:pt x="12748" y="3808"/>
                  </a:lnTo>
                  <a:cubicBezTo>
                    <a:pt x="12748" y="4041"/>
                    <a:pt x="12936" y="4230"/>
                    <a:pt x="13170" y="4230"/>
                  </a:cubicBezTo>
                  <a:cubicBezTo>
                    <a:pt x="13403" y="4230"/>
                    <a:pt x="13592" y="4041"/>
                    <a:pt x="13592" y="3808"/>
                  </a:cubicBezTo>
                  <a:lnTo>
                    <a:pt x="13592" y="1693"/>
                  </a:lnTo>
                  <a:lnTo>
                    <a:pt x="14014" y="1693"/>
                  </a:lnTo>
                  <a:cubicBezTo>
                    <a:pt x="14248" y="1693"/>
                    <a:pt x="14436" y="1504"/>
                    <a:pt x="14436" y="1266"/>
                  </a:cubicBezTo>
                  <a:lnTo>
                    <a:pt x="1443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844922" y="2239288"/>
              <a:ext cx="26144" cy="26113"/>
            </a:xfrm>
            <a:custGeom>
              <a:rect b="b" l="l" r="r" t="t"/>
              <a:pathLst>
                <a:path extrusionOk="0" h="845" w="846">
                  <a:moveTo>
                    <a:pt x="1" y="0"/>
                  </a:moveTo>
                  <a:lnTo>
                    <a:pt x="1"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897240" y="2109127"/>
              <a:ext cx="78431" cy="48888"/>
            </a:xfrm>
            <a:custGeom>
              <a:rect b="b" l="l" r="r" t="t"/>
              <a:pathLst>
                <a:path extrusionOk="0" h="1582" w="2538">
                  <a:moveTo>
                    <a:pt x="1" y="1"/>
                  </a:moveTo>
                  <a:lnTo>
                    <a:pt x="1" y="1581"/>
                  </a:lnTo>
                  <a:lnTo>
                    <a:pt x="2538" y="1581"/>
                  </a:lnTo>
                  <a:lnTo>
                    <a:pt x="253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713401" y="1976957"/>
              <a:ext cx="446139" cy="289278"/>
            </a:xfrm>
            <a:custGeom>
              <a:rect b="b" l="l" r="r" t="t"/>
              <a:pathLst>
                <a:path extrusionOk="0" h="9361" w="14437">
                  <a:moveTo>
                    <a:pt x="9627" y="1588"/>
                  </a:moveTo>
                  <a:lnTo>
                    <a:pt x="10332" y="4260"/>
                  </a:lnTo>
                  <a:lnTo>
                    <a:pt x="9331" y="4260"/>
                  </a:lnTo>
                  <a:lnTo>
                    <a:pt x="9331" y="6280"/>
                  </a:lnTo>
                  <a:lnTo>
                    <a:pt x="9335" y="6280"/>
                  </a:lnTo>
                  <a:cubicBezTo>
                    <a:pt x="9335" y="6514"/>
                    <a:pt x="9142" y="6702"/>
                    <a:pt x="8909" y="6702"/>
                  </a:cubicBezTo>
                  <a:lnTo>
                    <a:pt x="5528" y="6702"/>
                  </a:lnTo>
                  <a:cubicBezTo>
                    <a:pt x="5294" y="6702"/>
                    <a:pt x="5101" y="6514"/>
                    <a:pt x="5101" y="6280"/>
                  </a:cubicBezTo>
                  <a:lnTo>
                    <a:pt x="5101" y="4260"/>
                  </a:lnTo>
                  <a:lnTo>
                    <a:pt x="2694" y="4260"/>
                  </a:lnTo>
                  <a:lnTo>
                    <a:pt x="9627" y="1588"/>
                  </a:lnTo>
                  <a:close/>
                  <a:moveTo>
                    <a:pt x="11477" y="1"/>
                  </a:moveTo>
                  <a:cubicBezTo>
                    <a:pt x="11426" y="1"/>
                    <a:pt x="11374" y="10"/>
                    <a:pt x="11324" y="30"/>
                  </a:cubicBezTo>
                  <a:lnTo>
                    <a:pt x="270" y="4287"/>
                  </a:lnTo>
                  <a:lnTo>
                    <a:pt x="265" y="4287"/>
                  </a:lnTo>
                  <a:cubicBezTo>
                    <a:pt x="108" y="4349"/>
                    <a:pt x="0" y="4502"/>
                    <a:pt x="0" y="4682"/>
                  </a:cubicBezTo>
                  <a:lnTo>
                    <a:pt x="0" y="9360"/>
                  </a:lnTo>
                  <a:lnTo>
                    <a:pt x="1720" y="9360"/>
                  </a:lnTo>
                  <a:lnTo>
                    <a:pt x="1720" y="8067"/>
                  </a:lnTo>
                  <a:cubicBezTo>
                    <a:pt x="1720" y="7834"/>
                    <a:pt x="1909" y="7641"/>
                    <a:pt x="2142" y="7641"/>
                  </a:cubicBezTo>
                  <a:lnTo>
                    <a:pt x="12294" y="7641"/>
                  </a:lnTo>
                  <a:cubicBezTo>
                    <a:pt x="12528" y="7641"/>
                    <a:pt x="12716" y="7834"/>
                    <a:pt x="12716" y="8067"/>
                  </a:cubicBezTo>
                  <a:lnTo>
                    <a:pt x="12716" y="9360"/>
                  </a:lnTo>
                  <a:lnTo>
                    <a:pt x="14436" y="9360"/>
                  </a:lnTo>
                  <a:lnTo>
                    <a:pt x="14436" y="4682"/>
                  </a:lnTo>
                  <a:cubicBezTo>
                    <a:pt x="14436" y="4448"/>
                    <a:pt x="14248" y="4260"/>
                    <a:pt x="14014" y="4260"/>
                  </a:cubicBezTo>
                  <a:lnTo>
                    <a:pt x="11208" y="4260"/>
                  </a:lnTo>
                  <a:lnTo>
                    <a:pt x="10422" y="1283"/>
                  </a:lnTo>
                  <a:lnTo>
                    <a:pt x="11630" y="820"/>
                  </a:lnTo>
                  <a:cubicBezTo>
                    <a:pt x="11845" y="735"/>
                    <a:pt x="11953" y="488"/>
                    <a:pt x="11872" y="272"/>
                  </a:cubicBezTo>
                  <a:cubicBezTo>
                    <a:pt x="11807" y="103"/>
                    <a:pt x="11646" y="1"/>
                    <a:pt x="1147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48"/>
          <p:cNvGrpSpPr/>
          <p:nvPr/>
        </p:nvGrpSpPr>
        <p:grpSpPr>
          <a:xfrm>
            <a:off x="7984698" y="1605130"/>
            <a:ext cx="446294" cy="315576"/>
            <a:chOff x="7984698" y="1424080"/>
            <a:chExt cx="446294" cy="315576"/>
          </a:xfrm>
        </p:grpSpPr>
        <p:sp>
          <p:nvSpPr>
            <p:cNvPr id="1666" name="Google Shape;1666;p48"/>
            <p:cNvSpPr/>
            <p:nvPr/>
          </p:nvSpPr>
          <p:spPr>
            <a:xfrm>
              <a:off x="8352406" y="1431713"/>
              <a:ext cx="70798" cy="70798"/>
            </a:xfrm>
            <a:custGeom>
              <a:rect b="b" l="l" r="r" t="t"/>
              <a:pathLst>
                <a:path extrusionOk="0" h="2291" w="2291">
                  <a:moveTo>
                    <a:pt x="1" y="1"/>
                  </a:moveTo>
                  <a:lnTo>
                    <a:pt x="1" y="2291"/>
                  </a:lnTo>
                  <a:lnTo>
                    <a:pt x="2291" y="2291"/>
                  </a:lnTo>
                  <a:lnTo>
                    <a:pt x="1"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8063097" y="1634990"/>
              <a:ext cx="26267" cy="26113"/>
            </a:xfrm>
            <a:custGeom>
              <a:rect b="b" l="l" r="r" t="t"/>
              <a:pathLst>
                <a:path extrusionOk="0" h="845" w="850">
                  <a:moveTo>
                    <a:pt x="423" y="1"/>
                  </a:moveTo>
                  <a:cubicBezTo>
                    <a:pt x="189" y="1"/>
                    <a:pt x="1" y="189"/>
                    <a:pt x="1" y="423"/>
                  </a:cubicBezTo>
                  <a:cubicBezTo>
                    <a:pt x="1" y="656"/>
                    <a:pt x="189" y="845"/>
                    <a:pt x="423" y="845"/>
                  </a:cubicBezTo>
                  <a:cubicBezTo>
                    <a:pt x="661" y="845"/>
                    <a:pt x="849" y="656"/>
                    <a:pt x="849" y="423"/>
                  </a:cubicBezTo>
                  <a:cubicBezTo>
                    <a:pt x="849"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7984698" y="1424080"/>
              <a:ext cx="446294" cy="315576"/>
            </a:xfrm>
            <a:custGeom>
              <a:rect b="b" l="l" r="r" t="t"/>
              <a:pathLst>
                <a:path extrusionOk="0" h="10212" w="14442">
                  <a:moveTo>
                    <a:pt x="9785" y="1693"/>
                  </a:moveTo>
                  <a:cubicBezTo>
                    <a:pt x="10018" y="1693"/>
                    <a:pt x="10211" y="1882"/>
                    <a:pt x="10211" y="2115"/>
                  </a:cubicBezTo>
                  <a:cubicBezTo>
                    <a:pt x="10211" y="2349"/>
                    <a:pt x="10018" y="2538"/>
                    <a:pt x="9785" y="2538"/>
                  </a:cubicBezTo>
                  <a:lnTo>
                    <a:pt x="4652" y="2538"/>
                  </a:lnTo>
                  <a:cubicBezTo>
                    <a:pt x="4419" y="2538"/>
                    <a:pt x="4230" y="2349"/>
                    <a:pt x="4230" y="2115"/>
                  </a:cubicBezTo>
                  <a:cubicBezTo>
                    <a:pt x="4230" y="1882"/>
                    <a:pt x="4419" y="1693"/>
                    <a:pt x="4652" y="1693"/>
                  </a:cubicBezTo>
                  <a:close/>
                  <a:moveTo>
                    <a:pt x="12326" y="4230"/>
                  </a:moveTo>
                  <a:cubicBezTo>
                    <a:pt x="12560" y="4230"/>
                    <a:pt x="12748" y="4419"/>
                    <a:pt x="12748" y="4652"/>
                  </a:cubicBezTo>
                  <a:cubicBezTo>
                    <a:pt x="12748" y="4886"/>
                    <a:pt x="12560" y="5074"/>
                    <a:pt x="12326" y="5074"/>
                  </a:cubicBezTo>
                  <a:lnTo>
                    <a:pt x="7643" y="5074"/>
                  </a:lnTo>
                  <a:cubicBezTo>
                    <a:pt x="7409" y="5074"/>
                    <a:pt x="7221" y="4886"/>
                    <a:pt x="7221" y="4652"/>
                  </a:cubicBezTo>
                  <a:cubicBezTo>
                    <a:pt x="7221" y="4419"/>
                    <a:pt x="7409" y="4230"/>
                    <a:pt x="7643" y="4230"/>
                  </a:cubicBezTo>
                  <a:close/>
                  <a:moveTo>
                    <a:pt x="12326" y="5923"/>
                  </a:moveTo>
                  <a:cubicBezTo>
                    <a:pt x="12560" y="5923"/>
                    <a:pt x="12748" y="6112"/>
                    <a:pt x="12748" y="6345"/>
                  </a:cubicBezTo>
                  <a:cubicBezTo>
                    <a:pt x="12748" y="6579"/>
                    <a:pt x="12560" y="6767"/>
                    <a:pt x="12326" y="6767"/>
                  </a:cubicBezTo>
                  <a:lnTo>
                    <a:pt x="5923" y="6767"/>
                  </a:lnTo>
                  <a:cubicBezTo>
                    <a:pt x="5690" y="6767"/>
                    <a:pt x="5501" y="6579"/>
                    <a:pt x="5501" y="6345"/>
                  </a:cubicBezTo>
                  <a:cubicBezTo>
                    <a:pt x="5501" y="6112"/>
                    <a:pt x="5690" y="5923"/>
                    <a:pt x="5923" y="5923"/>
                  </a:cubicBezTo>
                  <a:close/>
                  <a:moveTo>
                    <a:pt x="12326" y="7616"/>
                  </a:moveTo>
                  <a:cubicBezTo>
                    <a:pt x="12560" y="7616"/>
                    <a:pt x="12748" y="7804"/>
                    <a:pt x="12748" y="8038"/>
                  </a:cubicBezTo>
                  <a:cubicBezTo>
                    <a:pt x="12748" y="8271"/>
                    <a:pt x="12560" y="8460"/>
                    <a:pt x="12326" y="8460"/>
                  </a:cubicBezTo>
                  <a:lnTo>
                    <a:pt x="5923" y="8460"/>
                  </a:lnTo>
                  <a:cubicBezTo>
                    <a:pt x="5690" y="8460"/>
                    <a:pt x="5501" y="8271"/>
                    <a:pt x="5501" y="8038"/>
                  </a:cubicBezTo>
                  <a:cubicBezTo>
                    <a:pt x="5501" y="7804"/>
                    <a:pt x="5690" y="7616"/>
                    <a:pt x="5923" y="7616"/>
                  </a:cubicBezTo>
                  <a:close/>
                  <a:moveTo>
                    <a:pt x="3805" y="4230"/>
                  </a:moveTo>
                  <a:cubicBezTo>
                    <a:pt x="3834" y="4230"/>
                    <a:pt x="3864" y="4233"/>
                    <a:pt x="3894" y="4239"/>
                  </a:cubicBezTo>
                  <a:lnTo>
                    <a:pt x="5164" y="4504"/>
                  </a:lnTo>
                  <a:cubicBezTo>
                    <a:pt x="5393" y="4549"/>
                    <a:pt x="5537" y="4774"/>
                    <a:pt x="5492" y="5003"/>
                  </a:cubicBezTo>
                  <a:cubicBezTo>
                    <a:pt x="5449" y="5202"/>
                    <a:pt x="5274" y="5340"/>
                    <a:pt x="5078" y="5340"/>
                  </a:cubicBezTo>
                  <a:cubicBezTo>
                    <a:pt x="5049" y="5340"/>
                    <a:pt x="5019" y="5337"/>
                    <a:pt x="4989" y="5330"/>
                  </a:cubicBezTo>
                  <a:lnTo>
                    <a:pt x="4230" y="5173"/>
                  </a:lnTo>
                  <a:lnTo>
                    <a:pt x="4230" y="7248"/>
                  </a:lnTo>
                  <a:cubicBezTo>
                    <a:pt x="4230" y="7948"/>
                    <a:pt x="3660" y="8518"/>
                    <a:pt x="2960" y="8518"/>
                  </a:cubicBezTo>
                  <a:cubicBezTo>
                    <a:pt x="2259" y="8518"/>
                    <a:pt x="1693" y="7948"/>
                    <a:pt x="1693" y="7248"/>
                  </a:cubicBezTo>
                  <a:cubicBezTo>
                    <a:pt x="1693" y="6547"/>
                    <a:pt x="2259" y="5977"/>
                    <a:pt x="2960" y="5977"/>
                  </a:cubicBezTo>
                  <a:cubicBezTo>
                    <a:pt x="3108" y="5977"/>
                    <a:pt x="3252" y="6004"/>
                    <a:pt x="3386" y="6053"/>
                  </a:cubicBezTo>
                  <a:lnTo>
                    <a:pt x="3386" y="4652"/>
                  </a:lnTo>
                  <a:cubicBezTo>
                    <a:pt x="3386" y="4527"/>
                    <a:pt x="3440" y="4405"/>
                    <a:pt x="3539" y="4325"/>
                  </a:cubicBezTo>
                  <a:cubicBezTo>
                    <a:pt x="3614" y="4263"/>
                    <a:pt x="3708" y="4230"/>
                    <a:pt x="3805" y="4230"/>
                  </a:cubicBezTo>
                  <a:close/>
                  <a:moveTo>
                    <a:pt x="423" y="1"/>
                  </a:moveTo>
                  <a:cubicBezTo>
                    <a:pt x="189" y="1"/>
                    <a:pt x="1" y="189"/>
                    <a:pt x="1" y="423"/>
                  </a:cubicBezTo>
                  <a:lnTo>
                    <a:pt x="1" y="9785"/>
                  </a:lnTo>
                  <a:cubicBezTo>
                    <a:pt x="1" y="10018"/>
                    <a:pt x="189" y="10211"/>
                    <a:pt x="423" y="10211"/>
                  </a:cubicBezTo>
                  <a:lnTo>
                    <a:pt x="14014" y="10211"/>
                  </a:lnTo>
                  <a:cubicBezTo>
                    <a:pt x="14248" y="10211"/>
                    <a:pt x="14441" y="10018"/>
                    <a:pt x="14441" y="9785"/>
                  </a:cubicBezTo>
                  <a:lnTo>
                    <a:pt x="14441" y="3386"/>
                  </a:lnTo>
                  <a:lnTo>
                    <a:pt x="11478" y="3386"/>
                  </a:lnTo>
                  <a:cubicBezTo>
                    <a:pt x="11244" y="3386"/>
                    <a:pt x="11055" y="3193"/>
                    <a:pt x="11055" y="2960"/>
                  </a:cubicBezTo>
                  <a:lnTo>
                    <a:pt x="1105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48"/>
          <p:cNvGrpSpPr/>
          <p:nvPr/>
        </p:nvGrpSpPr>
        <p:grpSpPr>
          <a:xfrm>
            <a:off x="7341987" y="1539771"/>
            <a:ext cx="446263" cy="446294"/>
            <a:chOff x="7341987" y="1358721"/>
            <a:chExt cx="446263" cy="446294"/>
          </a:xfrm>
        </p:grpSpPr>
        <p:sp>
          <p:nvSpPr>
            <p:cNvPr id="1670" name="Google Shape;1670;p48"/>
            <p:cNvSpPr/>
            <p:nvPr/>
          </p:nvSpPr>
          <p:spPr>
            <a:xfrm>
              <a:off x="7437847" y="1565057"/>
              <a:ext cx="254513" cy="56799"/>
            </a:xfrm>
            <a:custGeom>
              <a:rect b="b" l="l" r="r" t="t"/>
              <a:pathLst>
                <a:path extrusionOk="0" h="1838" w="8236">
                  <a:moveTo>
                    <a:pt x="4118" y="1"/>
                  </a:moveTo>
                  <a:cubicBezTo>
                    <a:pt x="2569" y="1"/>
                    <a:pt x="1114" y="589"/>
                    <a:pt x="1" y="1666"/>
                  </a:cubicBezTo>
                  <a:lnTo>
                    <a:pt x="1" y="1837"/>
                  </a:lnTo>
                  <a:lnTo>
                    <a:pt x="3696" y="1837"/>
                  </a:lnTo>
                  <a:lnTo>
                    <a:pt x="3696" y="1271"/>
                  </a:lnTo>
                  <a:cubicBezTo>
                    <a:pt x="3696" y="1038"/>
                    <a:pt x="3885" y="845"/>
                    <a:pt x="4118" y="845"/>
                  </a:cubicBezTo>
                  <a:cubicBezTo>
                    <a:pt x="4352" y="845"/>
                    <a:pt x="4540" y="1038"/>
                    <a:pt x="4540" y="1271"/>
                  </a:cubicBezTo>
                  <a:lnTo>
                    <a:pt x="4540" y="1837"/>
                  </a:lnTo>
                  <a:lnTo>
                    <a:pt x="8236" y="1837"/>
                  </a:lnTo>
                  <a:lnTo>
                    <a:pt x="8236" y="1666"/>
                  </a:lnTo>
                  <a:cubicBezTo>
                    <a:pt x="7122" y="589"/>
                    <a:pt x="5667" y="1"/>
                    <a:pt x="4118"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7437847" y="1700348"/>
              <a:ext cx="26267" cy="26113"/>
            </a:xfrm>
            <a:custGeom>
              <a:rect b="b" l="l" r="r" t="t"/>
              <a:pathLst>
                <a:path extrusionOk="0" h="845" w="850">
                  <a:moveTo>
                    <a:pt x="423" y="1"/>
                  </a:moveTo>
                  <a:cubicBezTo>
                    <a:pt x="189" y="1"/>
                    <a:pt x="1" y="189"/>
                    <a:pt x="1" y="423"/>
                  </a:cubicBezTo>
                  <a:cubicBezTo>
                    <a:pt x="1" y="656"/>
                    <a:pt x="189" y="845"/>
                    <a:pt x="423" y="845"/>
                  </a:cubicBezTo>
                  <a:cubicBezTo>
                    <a:pt x="656" y="845"/>
                    <a:pt x="850" y="656"/>
                    <a:pt x="850" y="423"/>
                  </a:cubicBezTo>
                  <a:cubicBezTo>
                    <a:pt x="850"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7437847" y="1358721"/>
              <a:ext cx="254513" cy="223425"/>
            </a:xfrm>
            <a:custGeom>
              <a:rect b="b" l="l" r="r" t="t"/>
              <a:pathLst>
                <a:path extrusionOk="0" h="7230" w="8236">
                  <a:moveTo>
                    <a:pt x="4123" y="1693"/>
                  </a:moveTo>
                  <a:cubicBezTo>
                    <a:pt x="4316" y="1693"/>
                    <a:pt x="4491" y="1810"/>
                    <a:pt x="4567" y="1990"/>
                  </a:cubicBezTo>
                  <a:cubicBezTo>
                    <a:pt x="4567" y="1994"/>
                    <a:pt x="4567" y="1994"/>
                    <a:pt x="4572" y="1999"/>
                  </a:cubicBezTo>
                  <a:lnTo>
                    <a:pt x="5479" y="4415"/>
                  </a:lnTo>
                  <a:cubicBezTo>
                    <a:pt x="5564" y="4630"/>
                    <a:pt x="5452" y="4877"/>
                    <a:pt x="5236" y="4958"/>
                  </a:cubicBezTo>
                  <a:cubicBezTo>
                    <a:pt x="5187" y="4976"/>
                    <a:pt x="5133" y="4985"/>
                    <a:pt x="5084" y="4985"/>
                  </a:cubicBezTo>
                  <a:cubicBezTo>
                    <a:pt x="4913" y="4985"/>
                    <a:pt x="4751" y="4882"/>
                    <a:pt x="4689" y="4711"/>
                  </a:cubicBezTo>
                  <a:lnTo>
                    <a:pt x="4567" y="4383"/>
                  </a:lnTo>
                  <a:lnTo>
                    <a:pt x="3674" y="4383"/>
                  </a:lnTo>
                  <a:lnTo>
                    <a:pt x="3548" y="4711"/>
                  </a:lnTo>
                  <a:cubicBezTo>
                    <a:pt x="3485" y="4882"/>
                    <a:pt x="3323" y="4985"/>
                    <a:pt x="3150" y="4985"/>
                  </a:cubicBezTo>
                  <a:cubicBezTo>
                    <a:pt x="3100" y="4985"/>
                    <a:pt x="3050" y="4976"/>
                    <a:pt x="3000" y="4958"/>
                  </a:cubicBezTo>
                  <a:cubicBezTo>
                    <a:pt x="2785" y="4873"/>
                    <a:pt x="2673" y="4630"/>
                    <a:pt x="2758" y="4410"/>
                  </a:cubicBezTo>
                  <a:lnTo>
                    <a:pt x="3674" y="1999"/>
                  </a:lnTo>
                  <a:cubicBezTo>
                    <a:pt x="3678" y="1994"/>
                    <a:pt x="3678" y="1994"/>
                    <a:pt x="3678" y="1990"/>
                  </a:cubicBezTo>
                  <a:cubicBezTo>
                    <a:pt x="3755" y="1810"/>
                    <a:pt x="3925" y="1693"/>
                    <a:pt x="4123" y="1693"/>
                  </a:cubicBezTo>
                  <a:close/>
                  <a:moveTo>
                    <a:pt x="1269" y="4244"/>
                  </a:moveTo>
                  <a:cubicBezTo>
                    <a:pt x="1452" y="4244"/>
                    <a:pt x="1621" y="4361"/>
                    <a:pt x="1676" y="4545"/>
                  </a:cubicBezTo>
                  <a:lnTo>
                    <a:pt x="1792" y="4917"/>
                  </a:lnTo>
                  <a:cubicBezTo>
                    <a:pt x="1860" y="5137"/>
                    <a:pt x="1734" y="5375"/>
                    <a:pt x="1510" y="5443"/>
                  </a:cubicBezTo>
                  <a:cubicBezTo>
                    <a:pt x="1469" y="5456"/>
                    <a:pt x="1429" y="5465"/>
                    <a:pt x="1384" y="5465"/>
                  </a:cubicBezTo>
                  <a:cubicBezTo>
                    <a:pt x="1204" y="5465"/>
                    <a:pt x="1038" y="5348"/>
                    <a:pt x="980" y="5164"/>
                  </a:cubicBezTo>
                  <a:lnTo>
                    <a:pt x="867" y="4792"/>
                  </a:lnTo>
                  <a:cubicBezTo>
                    <a:pt x="800" y="4567"/>
                    <a:pt x="926" y="4334"/>
                    <a:pt x="1146" y="4262"/>
                  </a:cubicBezTo>
                  <a:cubicBezTo>
                    <a:pt x="1187" y="4250"/>
                    <a:pt x="1228" y="4244"/>
                    <a:pt x="1269" y="4244"/>
                  </a:cubicBezTo>
                  <a:close/>
                  <a:moveTo>
                    <a:pt x="6968" y="4244"/>
                  </a:moveTo>
                  <a:cubicBezTo>
                    <a:pt x="7009" y="4244"/>
                    <a:pt x="7050" y="4250"/>
                    <a:pt x="7091" y="4262"/>
                  </a:cubicBezTo>
                  <a:cubicBezTo>
                    <a:pt x="7315" y="4334"/>
                    <a:pt x="7441" y="4567"/>
                    <a:pt x="7374" y="4792"/>
                  </a:cubicBezTo>
                  <a:lnTo>
                    <a:pt x="7257" y="5164"/>
                  </a:lnTo>
                  <a:cubicBezTo>
                    <a:pt x="7203" y="5344"/>
                    <a:pt x="7032" y="5465"/>
                    <a:pt x="6853" y="5465"/>
                  </a:cubicBezTo>
                  <a:cubicBezTo>
                    <a:pt x="6812" y="5465"/>
                    <a:pt x="6772" y="5456"/>
                    <a:pt x="6727" y="5443"/>
                  </a:cubicBezTo>
                  <a:cubicBezTo>
                    <a:pt x="6503" y="5375"/>
                    <a:pt x="6381" y="5137"/>
                    <a:pt x="6449" y="4917"/>
                  </a:cubicBezTo>
                  <a:lnTo>
                    <a:pt x="6561" y="4545"/>
                  </a:lnTo>
                  <a:cubicBezTo>
                    <a:pt x="6620" y="4361"/>
                    <a:pt x="6786" y="4244"/>
                    <a:pt x="6968" y="4244"/>
                  </a:cubicBezTo>
                  <a:close/>
                  <a:moveTo>
                    <a:pt x="1" y="1"/>
                  </a:moveTo>
                  <a:lnTo>
                    <a:pt x="1" y="7230"/>
                  </a:lnTo>
                  <a:cubicBezTo>
                    <a:pt x="445" y="6889"/>
                    <a:pt x="930" y="6606"/>
                    <a:pt x="1447" y="6381"/>
                  </a:cubicBezTo>
                  <a:cubicBezTo>
                    <a:pt x="2295" y="6018"/>
                    <a:pt x="3193" y="5833"/>
                    <a:pt x="4118" y="5833"/>
                  </a:cubicBezTo>
                  <a:cubicBezTo>
                    <a:pt x="5043" y="5833"/>
                    <a:pt x="5941" y="6018"/>
                    <a:pt x="6790" y="6381"/>
                  </a:cubicBezTo>
                  <a:cubicBezTo>
                    <a:pt x="7306" y="6601"/>
                    <a:pt x="7791" y="6889"/>
                    <a:pt x="8236" y="7230"/>
                  </a:cubicBezTo>
                  <a:lnTo>
                    <a:pt x="823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7561364" y="1457795"/>
              <a:ext cx="7664" cy="10291"/>
            </a:xfrm>
            <a:custGeom>
              <a:rect b="b" l="l" r="r" t="t"/>
              <a:pathLst>
                <a:path extrusionOk="0" h="333" w="248">
                  <a:moveTo>
                    <a:pt x="126" y="1"/>
                  </a:moveTo>
                  <a:lnTo>
                    <a:pt x="0" y="333"/>
                  </a:lnTo>
                  <a:lnTo>
                    <a:pt x="247" y="333"/>
                  </a:lnTo>
                  <a:lnTo>
                    <a:pt x="12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7666247" y="1700348"/>
              <a:ext cx="26113" cy="26113"/>
            </a:xfrm>
            <a:custGeom>
              <a:rect b="b" l="l" r="r" t="t"/>
              <a:pathLst>
                <a:path extrusionOk="0" h="845" w="845">
                  <a:moveTo>
                    <a:pt x="423" y="1"/>
                  </a:moveTo>
                  <a:cubicBezTo>
                    <a:pt x="189" y="1"/>
                    <a:pt x="1" y="189"/>
                    <a:pt x="1" y="423"/>
                  </a:cubicBezTo>
                  <a:cubicBezTo>
                    <a:pt x="1" y="656"/>
                    <a:pt x="189" y="845"/>
                    <a:pt x="423" y="845"/>
                  </a:cubicBezTo>
                  <a:cubicBezTo>
                    <a:pt x="656" y="845"/>
                    <a:pt x="845" y="656"/>
                    <a:pt x="845" y="423"/>
                  </a:cubicBezTo>
                  <a:cubicBezTo>
                    <a:pt x="845"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7341987" y="1358721"/>
              <a:ext cx="446263" cy="446294"/>
            </a:xfrm>
            <a:custGeom>
              <a:rect b="b" l="l" r="r" t="t"/>
              <a:pathLst>
                <a:path extrusionOk="0" h="14442" w="14441">
                  <a:moveTo>
                    <a:pt x="6376" y="10207"/>
                  </a:moveTo>
                  <a:cubicBezTo>
                    <a:pt x="6610" y="10207"/>
                    <a:pt x="6798" y="10395"/>
                    <a:pt x="6798" y="10633"/>
                  </a:cubicBezTo>
                  <a:cubicBezTo>
                    <a:pt x="6798" y="10867"/>
                    <a:pt x="6610" y="11056"/>
                    <a:pt x="6376" y="11056"/>
                  </a:cubicBezTo>
                  <a:lnTo>
                    <a:pt x="6093" y="11056"/>
                  </a:lnTo>
                  <a:cubicBezTo>
                    <a:pt x="5860" y="11056"/>
                    <a:pt x="5671" y="10867"/>
                    <a:pt x="5671" y="10633"/>
                  </a:cubicBezTo>
                  <a:cubicBezTo>
                    <a:pt x="5671" y="10400"/>
                    <a:pt x="5860" y="10207"/>
                    <a:pt x="6093" y="10207"/>
                  </a:cubicBezTo>
                  <a:close/>
                  <a:moveTo>
                    <a:pt x="8347" y="10207"/>
                  </a:moveTo>
                  <a:cubicBezTo>
                    <a:pt x="8581" y="10207"/>
                    <a:pt x="8774" y="10395"/>
                    <a:pt x="8774" y="10633"/>
                  </a:cubicBezTo>
                  <a:cubicBezTo>
                    <a:pt x="8774" y="10867"/>
                    <a:pt x="8581" y="11056"/>
                    <a:pt x="8347" y="11056"/>
                  </a:cubicBezTo>
                  <a:lnTo>
                    <a:pt x="8065" y="11056"/>
                  </a:lnTo>
                  <a:cubicBezTo>
                    <a:pt x="7836" y="11056"/>
                    <a:pt x="7642" y="10867"/>
                    <a:pt x="7642" y="10633"/>
                  </a:cubicBezTo>
                  <a:cubicBezTo>
                    <a:pt x="7642" y="10400"/>
                    <a:pt x="7831" y="10207"/>
                    <a:pt x="8065" y="10207"/>
                  </a:cubicBezTo>
                  <a:close/>
                  <a:moveTo>
                    <a:pt x="3525" y="10207"/>
                  </a:moveTo>
                  <a:cubicBezTo>
                    <a:pt x="4225" y="10207"/>
                    <a:pt x="4796" y="10777"/>
                    <a:pt x="4796" y="11478"/>
                  </a:cubicBezTo>
                  <a:cubicBezTo>
                    <a:pt x="4796" y="12178"/>
                    <a:pt x="4225" y="12748"/>
                    <a:pt x="3525" y="12748"/>
                  </a:cubicBezTo>
                  <a:cubicBezTo>
                    <a:pt x="2829" y="12748"/>
                    <a:pt x="2259" y="12178"/>
                    <a:pt x="2259" y="11478"/>
                  </a:cubicBezTo>
                  <a:cubicBezTo>
                    <a:pt x="2259" y="10777"/>
                    <a:pt x="2829" y="10207"/>
                    <a:pt x="3525" y="10207"/>
                  </a:cubicBezTo>
                  <a:close/>
                  <a:moveTo>
                    <a:pt x="6376" y="11900"/>
                  </a:moveTo>
                  <a:cubicBezTo>
                    <a:pt x="6610" y="11900"/>
                    <a:pt x="6798" y="12088"/>
                    <a:pt x="6798" y="12322"/>
                  </a:cubicBezTo>
                  <a:cubicBezTo>
                    <a:pt x="6798" y="12560"/>
                    <a:pt x="6610" y="12748"/>
                    <a:pt x="6376" y="12748"/>
                  </a:cubicBezTo>
                  <a:lnTo>
                    <a:pt x="6093" y="12748"/>
                  </a:lnTo>
                  <a:cubicBezTo>
                    <a:pt x="5860" y="12748"/>
                    <a:pt x="5671" y="12560"/>
                    <a:pt x="5671" y="12322"/>
                  </a:cubicBezTo>
                  <a:cubicBezTo>
                    <a:pt x="5671" y="12088"/>
                    <a:pt x="5860" y="11900"/>
                    <a:pt x="6093" y="11900"/>
                  </a:cubicBezTo>
                  <a:close/>
                  <a:moveTo>
                    <a:pt x="8347" y="11900"/>
                  </a:moveTo>
                  <a:cubicBezTo>
                    <a:pt x="8581" y="11900"/>
                    <a:pt x="8774" y="12088"/>
                    <a:pt x="8774" y="12322"/>
                  </a:cubicBezTo>
                  <a:cubicBezTo>
                    <a:pt x="8774" y="12560"/>
                    <a:pt x="8581" y="12748"/>
                    <a:pt x="8347" y="12748"/>
                  </a:cubicBezTo>
                  <a:lnTo>
                    <a:pt x="8065" y="12748"/>
                  </a:lnTo>
                  <a:cubicBezTo>
                    <a:pt x="7836" y="12748"/>
                    <a:pt x="7642" y="12560"/>
                    <a:pt x="7642" y="12322"/>
                  </a:cubicBezTo>
                  <a:cubicBezTo>
                    <a:pt x="7642" y="12088"/>
                    <a:pt x="7831" y="11900"/>
                    <a:pt x="8065" y="11900"/>
                  </a:cubicBezTo>
                  <a:close/>
                  <a:moveTo>
                    <a:pt x="10916" y="10207"/>
                  </a:moveTo>
                  <a:cubicBezTo>
                    <a:pt x="11616" y="10207"/>
                    <a:pt x="12182" y="10777"/>
                    <a:pt x="12182" y="11478"/>
                  </a:cubicBezTo>
                  <a:cubicBezTo>
                    <a:pt x="12182" y="12178"/>
                    <a:pt x="11616" y="12748"/>
                    <a:pt x="10916" y="12748"/>
                  </a:cubicBezTo>
                  <a:cubicBezTo>
                    <a:pt x="10215" y="12748"/>
                    <a:pt x="9645" y="12178"/>
                    <a:pt x="9645" y="11478"/>
                  </a:cubicBezTo>
                  <a:cubicBezTo>
                    <a:pt x="9645" y="10777"/>
                    <a:pt x="10215" y="10207"/>
                    <a:pt x="10916" y="10207"/>
                  </a:cubicBezTo>
                  <a:close/>
                  <a:moveTo>
                    <a:pt x="422" y="1"/>
                  </a:moveTo>
                  <a:cubicBezTo>
                    <a:pt x="189" y="1"/>
                    <a:pt x="0" y="189"/>
                    <a:pt x="0" y="423"/>
                  </a:cubicBezTo>
                  <a:lnTo>
                    <a:pt x="0" y="14015"/>
                  </a:lnTo>
                  <a:cubicBezTo>
                    <a:pt x="0" y="14248"/>
                    <a:pt x="189" y="14441"/>
                    <a:pt x="422" y="14441"/>
                  </a:cubicBezTo>
                  <a:lnTo>
                    <a:pt x="14018" y="14441"/>
                  </a:lnTo>
                  <a:cubicBezTo>
                    <a:pt x="14252" y="14441"/>
                    <a:pt x="14441" y="14248"/>
                    <a:pt x="14441" y="14015"/>
                  </a:cubicBezTo>
                  <a:lnTo>
                    <a:pt x="14441" y="423"/>
                  </a:lnTo>
                  <a:cubicBezTo>
                    <a:pt x="14441" y="189"/>
                    <a:pt x="14252" y="1"/>
                    <a:pt x="14018" y="1"/>
                  </a:cubicBezTo>
                  <a:lnTo>
                    <a:pt x="12182" y="1"/>
                  </a:lnTo>
                  <a:lnTo>
                    <a:pt x="12182" y="8941"/>
                  </a:lnTo>
                  <a:cubicBezTo>
                    <a:pt x="12182" y="9174"/>
                    <a:pt x="11993" y="9363"/>
                    <a:pt x="11760" y="9363"/>
                  </a:cubicBezTo>
                  <a:lnTo>
                    <a:pt x="2681" y="9363"/>
                  </a:lnTo>
                  <a:cubicBezTo>
                    <a:pt x="2447" y="9363"/>
                    <a:pt x="2259" y="9174"/>
                    <a:pt x="2259" y="8941"/>
                  </a:cubicBezTo>
                  <a:lnTo>
                    <a:pt x="225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48"/>
          <p:cNvGrpSpPr/>
          <p:nvPr/>
        </p:nvGrpSpPr>
        <p:grpSpPr>
          <a:xfrm>
            <a:off x="6694116" y="1579883"/>
            <a:ext cx="446263" cy="366071"/>
            <a:chOff x="6694116" y="1398833"/>
            <a:chExt cx="446263" cy="366071"/>
          </a:xfrm>
        </p:grpSpPr>
        <p:sp>
          <p:nvSpPr>
            <p:cNvPr id="1677" name="Google Shape;1677;p48"/>
            <p:cNvSpPr/>
            <p:nvPr/>
          </p:nvSpPr>
          <p:spPr>
            <a:xfrm>
              <a:off x="6983426" y="1503314"/>
              <a:ext cx="78431" cy="78554"/>
            </a:xfrm>
            <a:custGeom>
              <a:rect b="b" l="l" r="r" t="t"/>
              <a:pathLst>
                <a:path extrusionOk="0" h="2542" w="2538">
                  <a:moveTo>
                    <a:pt x="1271" y="0"/>
                  </a:moveTo>
                  <a:cubicBezTo>
                    <a:pt x="571" y="0"/>
                    <a:pt x="1" y="571"/>
                    <a:pt x="1" y="1271"/>
                  </a:cubicBezTo>
                  <a:cubicBezTo>
                    <a:pt x="1" y="1972"/>
                    <a:pt x="571" y="2542"/>
                    <a:pt x="1271" y="2542"/>
                  </a:cubicBezTo>
                  <a:cubicBezTo>
                    <a:pt x="1972" y="2542"/>
                    <a:pt x="2538" y="1972"/>
                    <a:pt x="2538" y="1271"/>
                  </a:cubicBezTo>
                  <a:cubicBezTo>
                    <a:pt x="2538" y="1074"/>
                    <a:pt x="2493" y="890"/>
                    <a:pt x="2416" y="723"/>
                  </a:cubicBezTo>
                  <a:lnTo>
                    <a:pt x="1568" y="1572"/>
                  </a:lnTo>
                  <a:cubicBezTo>
                    <a:pt x="1487" y="1653"/>
                    <a:pt x="1379" y="1693"/>
                    <a:pt x="1271" y="1693"/>
                  </a:cubicBezTo>
                  <a:cubicBezTo>
                    <a:pt x="1164" y="1693"/>
                    <a:pt x="1051" y="1653"/>
                    <a:pt x="970" y="1572"/>
                  </a:cubicBezTo>
                  <a:cubicBezTo>
                    <a:pt x="804" y="1406"/>
                    <a:pt x="804" y="1136"/>
                    <a:pt x="970" y="970"/>
                  </a:cubicBezTo>
                  <a:lnTo>
                    <a:pt x="1815" y="126"/>
                  </a:lnTo>
                  <a:cubicBezTo>
                    <a:pt x="1653" y="45"/>
                    <a:pt x="1464" y="0"/>
                    <a:pt x="12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7035744" y="1660237"/>
              <a:ext cx="26113" cy="26113"/>
            </a:xfrm>
            <a:custGeom>
              <a:rect b="b" l="l" r="r" t="t"/>
              <a:pathLst>
                <a:path extrusionOk="0" h="845" w="845">
                  <a:moveTo>
                    <a:pt x="0" y="1"/>
                  </a:moveTo>
                  <a:lnTo>
                    <a:pt x="0" y="845"/>
                  </a:lnTo>
                  <a:lnTo>
                    <a:pt x="845" y="845"/>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6983426" y="1660237"/>
              <a:ext cx="26113" cy="26113"/>
            </a:xfrm>
            <a:custGeom>
              <a:rect b="b" l="l" r="r" t="t"/>
              <a:pathLst>
                <a:path extrusionOk="0" h="845" w="845">
                  <a:moveTo>
                    <a:pt x="1" y="1"/>
                  </a:moveTo>
                  <a:lnTo>
                    <a:pt x="1" y="845"/>
                  </a:lnTo>
                  <a:lnTo>
                    <a:pt x="845" y="845"/>
                  </a:lnTo>
                  <a:lnTo>
                    <a:pt x="845"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6824834" y="1660237"/>
              <a:ext cx="26113" cy="26113"/>
            </a:xfrm>
            <a:custGeom>
              <a:rect b="b" l="l" r="r" t="t"/>
              <a:pathLst>
                <a:path extrusionOk="0" h="845" w="845">
                  <a:moveTo>
                    <a:pt x="0" y="1"/>
                  </a:moveTo>
                  <a:lnTo>
                    <a:pt x="0" y="845"/>
                  </a:lnTo>
                  <a:lnTo>
                    <a:pt x="844" y="845"/>
                  </a:lnTo>
                  <a:lnTo>
                    <a:pt x="84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6772516" y="1660237"/>
              <a:ext cx="26267" cy="26113"/>
            </a:xfrm>
            <a:custGeom>
              <a:rect b="b" l="l" r="r" t="t"/>
              <a:pathLst>
                <a:path extrusionOk="0" h="845" w="850">
                  <a:moveTo>
                    <a:pt x="1" y="1"/>
                  </a:moveTo>
                  <a:lnTo>
                    <a:pt x="1" y="845"/>
                  </a:lnTo>
                  <a:lnTo>
                    <a:pt x="849" y="845"/>
                  </a:lnTo>
                  <a:lnTo>
                    <a:pt x="84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6772516" y="1503314"/>
              <a:ext cx="78431" cy="78554"/>
            </a:xfrm>
            <a:custGeom>
              <a:rect b="b" l="l" r="r" t="t"/>
              <a:pathLst>
                <a:path extrusionOk="0" h="2542" w="2538">
                  <a:moveTo>
                    <a:pt x="1271" y="0"/>
                  </a:moveTo>
                  <a:cubicBezTo>
                    <a:pt x="1074" y="0"/>
                    <a:pt x="890" y="45"/>
                    <a:pt x="723" y="126"/>
                  </a:cubicBezTo>
                  <a:lnTo>
                    <a:pt x="1568" y="970"/>
                  </a:lnTo>
                  <a:cubicBezTo>
                    <a:pt x="1734" y="1136"/>
                    <a:pt x="1734" y="1406"/>
                    <a:pt x="1568" y="1572"/>
                  </a:cubicBezTo>
                  <a:cubicBezTo>
                    <a:pt x="1487" y="1653"/>
                    <a:pt x="1379" y="1693"/>
                    <a:pt x="1271" y="1693"/>
                  </a:cubicBezTo>
                  <a:cubicBezTo>
                    <a:pt x="1163" y="1693"/>
                    <a:pt x="1056" y="1653"/>
                    <a:pt x="970" y="1572"/>
                  </a:cubicBezTo>
                  <a:lnTo>
                    <a:pt x="126" y="723"/>
                  </a:lnTo>
                  <a:cubicBezTo>
                    <a:pt x="45" y="890"/>
                    <a:pt x="1" y="1074"/>
                    <a:pt x="1" y="1271"/>
                  </a:cubicBezTo>
                  <a:cubicBezTo>
                    <a:pt x="1" y="1972"/>
                    <a:pt x="571" y="2542"/>
                    <a:pt x="1271" y="2542"/>
                  </a:cubicBezTo>
                  <a:cubicBezTo>
                    <a:pt x="1972" y="2542"/>
                    <a:pt x="2537" y="1972"/>
                    <a:pt x="2537" y="1271"/>
                  </a:cubicBezTo>
                  <a:cubicBezTo>
                    <a:pt x="2537" y="571"/>
                    <a:pt x="1972" y="0"/>
                    <a:pt x="12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6694116" y="1398833"/>
              <a:ext cx="446263" cy="366071"/>
            </a:xfrm>
            <a:custGeom>
              <a:rect b="b" l="l" r="r" t="t"/>
              <a:pathLst>
                <a:path extrusionOk="0" h="11846" w="14441">
                  <a:moveTo>
                    <a:pt x="7221" y="3381"/>
                  </a:moveTo>
                  <a:cubicBezTo>
                    <a:pt x="7454" y="3381"/>
                    <a:pt x="7643" y="3575"/>
                    <a:pt x="7643" y="3808"/>
                  </a:cubicBezTo>
                  <a:lnTo>
                    <a:pt x="7643" y="5501"/>
                  </a:lnTo>
                  <a:cubicBezTo>
                    <a:pt x="7643" y="5730"/>
                    <a:pt x="7454" y="5923"/>
                    <a:pt x="7221" y="5923"/>
                  </a:cubicBezTo>
                  <a:cubicBezTo>
                    <a:pt x="6987" y="5923"/>
                    <a:pt x="6794" y="5734"/>
                    <a:pt x="6794" y="5501"/>
                  </a:cubicBezTo>
                  <a:lnTo>
                    <a:pt x="6794" y="3808"/>
                  </a:lnTo>
                  <a:cubicBezTo>
                    <a:pt x="6794" y="3575"/>
                    <a:pt x="6987" y="3381"/>
                    <a:pt x="7221" y="3381"/>
                  </a:cubicBezTo>
                  <a:close/>
                  <a:moveTo>
                    <a:pt x="7221" y="7611"/>
                  </a:moveTo>
                  <a:cubicBezTo>
                    <a:pt x="7454" y="7611"/>
                    <a:pt x="7643" y="7804"/>
                    <a:pt x="7643" y="8038"/>
                  </a:cubicBezTo>
                  <a:cubicBezTo>
                    <a:pt x="7643" y="8271"/>
                    <a:pt x="7454" y="8460"/>
                    <a:pt x="7221" y="8460"/>
                  </a:cubicBezTo>
                  <a:cubicBezTo>
                    <a:pt x="6987" y="8460"/>
                    <a:pt x="6799" y="8271"/>
                    <a:pt x="6799" y="8038"/>
                  </a:cubicBezTo>
                  <a:cubicBezTo>
                    <a:pt x="6799" y="7804"/>
                    <a:pt x="6987" y="7611"/>
                    <a:pt x="7221" y="7611"/>
                  </a:cubicBezTo>
                  <a:close/>
                  <a:moveTo>
                    <a:pt x="5501" y="7616"/>
                  </a:moveTo>
                  <a:cubicBezTo>
                    <a:pt x="5735" y="7616"/>
                    <a:pt x="5923" y="7804"/>
                    <a:pt x="5923" y="8038"/>
                  </a:cubicBezTo>
                  <a:lnTo>
                    <a:pt x="5923" y="9731"/>
                  </a:lnTo>
                  <a:cubicBezTo>
                    <a:pt x="5923" y="9964"/>
                    <a:pt x="5735" y="10153"/>
                    <a:pt x="5501" y="10153"/>
                  </a:cubicBezTo>
                  <a:lnTo>
                    <a:pt x="2115" y="10153"/>
                  </a:lnTo>
                  <a:cubicBezTo>
                    <a:pt x="1882" y="10153"/>
                    <a:pt x="1693" y="9964"/>
                    <a:pt x="1693" y="9731"/>
                  </a:cubicBezTo>
                  <a:lnTo>
                    <a:pt x="1693" y="8038"/>
                  </a:lnTo>
                  <a:cubicBezTo>
                    <a:pt x="1693" y="7804"/>
                    <a:pt x="1882" y="7616"/>
                    <a:pt x="2115" y="7616"/>
                  </a:cubicBezTo>
                  <a:close/>
                  <a:moveTo>
                    <a:pt x="7221" y="9304"/>
                  </a:moveTo>
                  <a:cubicBezTo>
                    <a:pt x="7454" y="9304"/>
                    <a:pt x="7643" y="9493"/>
                    <a:pt x="7643" y="9731"/>
                  </a:cubicBezTo>
                  <a:cubicBezTo>
                    <a:pt x="7643" y="9964"/>
                    <a:pt x="7454" y="10153"/>
                    <a:pt x="7221" y="10153"/>
                  </a:cubicBezTo>
                  <a:cubicBezTo>
                    <a:pt x="6987" y="10153"/>
                    <a:pt x="6799" y="9964"/>
                    <a:pt x="6799" y="9731"/>
                  </a:cubicBezTo>
                  <a:cubicBezTo>
                    <a:pt x="6799" y="9493"/>
                    <a:pt x="6987" y="9304"/>
                    <a:pt x="7221" y="9304"/>
                  </a:cubicBezTo>
                  <a:close/>
                  <a:moveTo>
                    <a:pt x="12322" y="7616"/>
                  </a:moveTo>
                  <a:cubicBezTo>
                    <a:pt x="12555" y="7616"/>
                    <a:pt x="12748" y="7804"/>
                    <a:pt x="12748" y="8038"/>
                  </a:cubicBezTo>
                  <a:lnTo>
                    <a:pt x="12748" y="9731"/>
                  </a:lnTo>
                  <a:cubicBezTo>
                    <a:pt x="12748" y="9964"/>
                    <a:pt x="12560" y="10153"/>
                    <a:pt x="12322" y="10153"/>
                  </a:cubicBezTo>
                  <a:lnTo>
                    <a:pt x="8940" y="10153"/>
                  </a:lnTo>
                  <a:cubicBezTo>
                    <a:pt x="8707" y="10153"/>
                    <a:pt x="8518" y="9964"/>
                    <a:pt x="8518" y="9731"/>
                  </a:cubicBezTo>
                  <a:lnTo>
                    <a:pt x="8518" y="8038"/>
                  </a:lnTo>
                  <a:cubicBezTo>
                    <a:pt x="8518" y="7804"/>
                    <a:pt x="8707" y="7616"/>
                    <a:pt x="8940" y="7616"/>
                  </a:cubicBezTo>
                  <a:close/>
                  <a:moveTo>
                    <a:pt x="4652" y="0"/>
                  </a:moveTo>
                  <a:cubicBezTo>
                    <a:pt x="4419" y="0"/>
                    <a:pt x="4230" y="189"/>
                    <a:pt x="4230" y="422"/>
                  </a:cubicBezTo>
                  <a:lnTo>
                    <a:pt x="4230" y="845"/>
                  </a:lnTo>
                  <a:lnTo>
                    <a:pt x="2538" y="845"/>
                  </a:lnTo>
                  <a:lnTo>
                    <a:pt x="2538" y="2784"/>
                  </a:lnTo>
                  <a:lnTo>
                    <a:pt x="2641" y="2888"/>
                  </a:lnTo>
                  <a:cubicBezTo>
                    <a:pt x="2973" y="2668"/>
                    <a:pt x="3377" y="2537"/>
                    <a:pt x="3804" y="2537"/>
                  </a:cubicBezTo>
                  <a:cubicBezTo>
                    <a:pt x="4971" y="2537"/>
                    <a:pt x="5919" y="3485"/>
                    <a:pt x="5919" y="4652"/>
                  </a:cubicBezTo>
                  <a:cubicBezTo>
                    <a:pt x="5919" y="5820"/>
                    <a:pt x="4971" y="6767"/>
                    <a:pt x="3804" y="6767"/>
                  </a:cubicBezTo>
                  <a:cubicBezTo>
                    <a:pt x="2641" y="6767"/>
                    <a:pt x="1689" y="5820"/>
                    <a:pt x="1689" y="4652"/>
                  </a:cubicBezTo>
                  <a:cubicBezTo>
                    <a:pt x="1689" y="4221"/>
                    <a:pt x="1819" y="3821"/>
                    <a:pt x="2044" y="3489"/>
                  </a:cubicBezTo>
                  <a:lnTo>
                    <a:pt x="1815" y="3260"/>
                  </a:lnTo>
                  <a:cubicBezTo>
                    <a:pt x="1734" y="3179"/>
                    <a:pt x="1689" y="3072"/>
                    <a:pt x="1689" y="2959"/>
                  </a:cubicBezTo>
                  <a:lnTo>
                    <a:pt x="1689" y="845"/>
                  </a:lnTo>
                  <a:lnTo>
                    <a:pt x="423" y="845"/>
                  </a:lnTo>
                  <a:cubicBezTo>
                    <a:pt x="189" y="845"/>
                    <a:pt x="1" y="1033"/>
                    <a:pt x="1" y="1267"/>
                  </a:cubicBezTo>
                  <a:lnTo>
                    <a:pt x="1" y="11423"/>
                  </a:lnTo>
                  <a:cubicBezTo>
                    <a:pt x="1" y="11657"/>
                    <a:pt x="189" y="11845"/>
                    <a:pt x="423" y="11845"/>
                  </a:cubicBezTo>
                  <a:lnTo>
                    <a:pt x="14014" y="11845"/>
                  </a:lnTo>
                  <a:cubicBezTo>
                    <a:pt x="14248" y="11845"/>
                    <a:pt x="14436" y="11657"/>
                    <a:pt x="14436" y="11423"/>
                  </a:cubicBezTo>
                  <a:lnTo>
                    <a:pt x="14436" y="1267"/>
                  </a:lnTo>
                  <a:cubicBezTo>
                    <a:pt x="14441" y="1033"/>
                    <a:pt x="14248" y="845"/>
                    <a:pt x="14014" y="845"/>
                  </a:cubicBezTo>
                  <a:lnTo>
                    <a:pt x="12748" y="845"/>
                  </a:lnTo>
                  <a:lnTo>
                    <a:pt x="12748" y="2959"/>
                  </a:lnTo>
                  <a:cubicBezTo>
                    <a:pt x="12748" y="3072"/>
                    <a:pt x="12703" y="3179"/>
                    <a:pt x="12622" y="3260"/>
                  </a:cubicBezTo>
                  <a:lnTo>
                    <a:pt x="12393" y="3489"/>
                  </a:lnTo>
                  <a:cubicBezTo>
                    <a:pt x="12618" y="3821"/>
                    <a:pt x="12748" y="4221"/>
                    <a:pt x="12748" y="4652"/>
                  </a:cubicBezTo>
                  <a:cubicBezTo>
                    <a:pt x="12748" y="5820"/>
                    <a:pt x="11796" y="6767"/>
                    <a:pt x="10633" y="6767"/>
                  </a:cubicBezTo>
                  <a:cubicBezTo>
                    <a:pt x="9466" y="6767"/>
                    <a:pt x="8518" y="5820"/>
                    <a:pt x="8518" y="4652"/>
                  </a:cubicBezTo>
                  <a:cubicBezTo>
                    <a:pt x="8518" y="3485"/>
                    <a:pt x="9466" y="2537"/>
                    <a:pt x="10633" y="2537"/>
                  </a:cubicBezTo>
                  <a:cubicBezTo>
                    <a:pt x="11064" y="2537"/>
                    <a:pt x="11464" y="2668"/>
                    <a:pt x="11796" y="2888"/>
                  </a:cubicBezTo>
                  <a:lnTo>
                    <a:pt x="11900" y="2784"/>
                  </a:lnTo>
                  <a:lnTo>
                    <a:pt x="11900" y="845"/>
                  </a:lnTo>
                  <a:lnTo>
                    <a:pt x="10207" y="845"/>
                  </a:lnTo>
                  <a:lnTo>
                    <a:pt x="10207" y="422"/>
                  </a:lnTo>
                  <a:cubicBezTo>
                    <a:pt x="10207" y="189"/>
                    <a:pt x="10018" y="0"/>
                    <a:pt x="9785" y="0"/>
                  </a:cubicBezTo>
                  <a:cubicBezTo>
                    <a:pt x="9551" y="0"/>
                    <a:pt x="9363" y="189"/>
                    <a:pt x="9363" y="422"/>
                  </a:cubicBezTo>
                  <a:lnTo>
                    <a:pt x="9363" y="845"/>
                  </a:lnTo>
                  <a:lnTo>
                    <a:pt x="7643" y="845"/>
                  </a:lnTo>
                  <a:lnTo>
                    <a:pt x="7643" y="422"/>
                  </a:lnTo>
                  <a:cubicBezTo>
                    <a:pt x="7643" y="189"/>
                    <a:pt x="7454" y="0"/>
                    <a:pt x="7221" y="0"/>
                  </a:cubicBezTo>
                  <a:cubicBezTo>
                    <a:pt x="6983" y="0"/>
                    <a:pt x="6794" y="189"/>
                    <a:pt x="6794" y="422"/>
                  </a:cubicBezTo>
                  <a:lnTo>
                    <a:pt x="6794" y="845"/>
                  </a:lnTo>
                  <a:lnTo>
                    <a:pt x="5074" y="845"/>
                  </a:lnTo>
                  <a:lnTo>
                    <a:pt x="5074" y="422"/>
                  </a:lnTo>
                  <a:cubicBezTo>
                    <a:pt x="5074" y="189"/>
                    <a:pt x="4886" y="0"/>
                    <a:pt x="465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48"/>
          <p:cNvGrpSpPr/>
          <p:nvPr/>
        </p:nvGrpSpPr>
        <p:grpSpPr>
          <a:xfrm>
            <a:off x="8011768" y="2786934"/>
            <a:ext cx="392153" cy="446263"/>
            <a:chOff x="8011768" y="2605884"/>
            <a:chExt cx="392153" cy="446263"/>
          </a:xfrm>
        </p:grpSpPr>
        <p:sp>
          <p:nvSpPr>
            <p:cNvPr id="1685" name="Google Shape;1685;p48"/>
            <p:cNvSpPr/>
            <p:nvPr/>
          </p:nvSpPr>
          <p:spPr>
            <a:xfrm>
              <a:off x="8194649" y="2671243"/>
              <a:ext cx="26236" cy="26236"/>
            </a:xfrm>
            <a:custGeom>
              <a:rect b="b" l="l" r="r" t="t"/>
              <a:pathLst>
                <a:path extrusionOk="0" h="849" w="849">
                  <a:moveTo>
                    <a:pt x="427" y="0"/>
                  </a:moveTo>
                  <a:cubicBezTo>
                    <a:pt x="193" y="0"/>
                    <a:pt x="0" y="189"/>
                    <a:pt x="0" y="422"/>
                  </a:cubicBezTo>
                  <a:cubicBezTo>
                    <a:pt x="0" y="660"/>
                    <a:pt x="193" y="849"/>
                    <a:pt x="427" y="849"/>
                  </a:cubicBezTo>
                  <a:cubicBezTo>
                    <a:pt x="660" y="849"/>
                    <a:pt x="849" y="660"/>
                    <a:pt x="849" y="422"/>
                  </a:cubicBezTo>
                  <a:cubicBezTo>
                    <a:pt x="849" y="193"/>
                    <a:pt x="660" y="0"/>
                    <a:pt x="42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8011768" y="2605884"/>
              <a:ext cx="392153" cy="156954"/>
            </a:xfrm>
            <a:custGeom>
              <a:rect b="b" l="l" r="r" t="t"/>
              <a:pathLst>
                <a:path extrusionOk="0" h="5079" w="12690">
                  <a:moveTo>
                    <a:pt x="2959" y="1271"/>
                  </a:moveTo>
                  <a:cubicBezTo>
                    <a:pt x="3660" y="1271"/>
                    <a:pt x="4230" y="1841"/>
                    <a:pt x="4230" y="2542"/>
                  </a:cubicBezTo>
                  <a:cubicBezTo>
                    <a:pt x="4230" y="3238"/>
                    <a:pt x="3660" y="3808"/>
                    <a:pt x="2959" y="3808"/>
                  </a:cubicBezTo>
                  <a:cubicBezTo>
                    <a:pt x="2259" y="3808"/>
                    <a:pt x="1689" y="3238"/>
                    <a:pt x="1689" y="2542"/>
                  </a:cubicBezTo>
                  <a:cubicBezTo>
                    <a:pt x="1689" y="1841"/>
                    <a:pt x="2259" y="1271"/>
                    <a:pt x="2959" y="1271"/>
                  </a:cubicBezTo>
                  <a:close/>
                  <a:moveTo>
                    <a:pt x="6345" y="1271"/>
                  </a:moveTo>
                  <a:cubicBezTo>
                    <a:pt x="7045" y="1271"/>
                    <a:pt x="7611" y="1841"/>
                    <a:pt x="7611" y="2542"/>
                  </a:cubicBezTo>
                  <a:cubicBezTo>
                    <a:pt x="7611" y="3238"/>
                    <a:pt x="7045" y="3808"/>
                    <a:pt x="6345" y="3808"/>
                  </a:cubicBezTo>
                  <a:cubicBezTo>
                    <a:pt x="5644" y="3808"/>
                    <a:pt x="5074" y="3238"/>
                    <a:pt x="5074" y="2542"/>
                  </a:cubicBezTo>
                  <a:cubicBezTo>
                    <a:pt x="5074" y="1841"/>
                    <a:pt x="5644" y="1271"/>
                    <a:pt x="6345" y="1271"/>
                  </a:cubicBezTo>
                  <a:close/>
                  <a:moveTo>
                    <a:pt x="9726" y="1271"/>
                  </a:moveTo>
                  <a:cubicBezTo>
                    <a:pt x="10426" y="1271"/>
                    <a:pt x="10997" y="1841"/>
                    <a:pt x="10997" y="2542"/>
                  </a:cubicBezTo>
                  <a:cubicBezTo>
                    <a:pt x="10997" y="3238"/>
                    <a:pt x="10426" y="3808"/>
                    <a:pt x="9726" y="3808"/>
                  </a:cubicBezTo>
                  <a:cubicBezTo>
                    <a:pt x="9025" y="3808"/>
                    <a:pt x="8460" y="3238"/>
                    <a:pt x="8460" y="2542"/>
                  </a:cubicBezTo>
                  <a:cubicBezTo>
                    <a:pt x="8460" y="1841"/>
                    <a:pt x="9030" y="1271"/>
                    <a:pt x="9726" y="1271"/>
                  </a:cubicBezTo>
                  <a:close/>
                  <a:moveTo>
                    <a:pt x="422" y="0"/>
                  </a:moveTo>
                  <a:cubicBezTo>
                    <a:pt x="189" y="0"/>
                    <a:pt x="0" y="189"/>
                    <a:pt x="0" y="422"/>
                  </a:cubicBezTo>
                  <a:lnTo>
                    <a:pt x="0" y="5079"/>
                  </a:lnTo>
                  <a:lnTo>
                    <a:pt x="12689" y="5079"/>
                  </a:lnTo>
                  <a:lnTo>
                    <a:pt x="12689" y="422"/>
                  </a:lnTo>
                  <a:cubicBezTo>
                    <a:pt x="12689" y="189"/>
                    <a:pt x="12501" y="0"/>
                    <a:pt x="1226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8090168" y="2671243"/>
              <a:ext cx="26113" cy="26236"/>
            </a:xfrm>
            <a:custGeom>
              <a:rect b="b" l="l" r="r" t="t"/>
              <a:pathLst>
                <a:path extrusionOk="0" h="849" w="845">
                  <a:moveTo>
                    <a:pt x="422" y="0"/>
                  </a:moveTo>
                  <a:cubicBezTo>
                    <a:pt x="189" y="0"/>
                    <a:pt x="0" y="189"/>
                    <a:pt x="0" y="422"/>
                  </a:cubicBezTo>
                  <a:cubicBezTo>
                    <a:pt x="0" y="660"/>
                    <a:pt x="189" y="849"/>
                    <a:pt x="422" y="849"/>
                  </a:cubicBezTo>
                  <a:cubicBezTo>
                    <a:pt x="656" y="849"/>
                    <a:pt x="844" y="660"/>
                    <a:pt x="844" y="422"/>
                  </a:cubicBezTo>
                  <a:cubicBezTo>
                    <a:pt x="844" y="193"/>
                    <a:pt x="656" y="0"/>
                    <a:pt x="42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8299254" y="2671243"/>
              <a:ext cx="26267" cy="26236"/>
            </a:xfrm>
            <a:custGeom>
              <a:rect b="b" l="l" r="r" t="t"/>
              <a:pathLst>
                <a:path extrusionOk="0" h="849" w="850">
                  <a:moveTo>
                    <a:pt x="423" y="0"/>
                  </a:moveTo>
                  <a:cubicBezTo>
                    <a:pt x="189" y="0"/>
                    <a:pt x="1" y="189"/>
                    <a:pt x="1" y="422"/>
                  </a:cubicBezTo>
                  <a:cubicBezTo>
                    <a:pt x="1" y="660"/>
                    <a:pt x="189" y="849"/>
                    <a:pt x="423" y="849"/>
                  </a:cubicBezTo>
                  <a:cubicBezTo>
                    <a:pt x="661" y="849"/>
                    <a:pt x="850" y="660"/>
                    <a:pt x="850" y="422"/>
                  </a:cubicBezTo>
                  <a:cubicBezTo>
                    <a:pt x="850" y="193"/>
                    <a:pt x="661" y="0"/>
                    <a:pt x="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8011768" y="2788889"/>
              <a:ext cx="392153" cy="263258"/>
            </a:xfrm>
            <a:custGeom>
              <a:rect b="b" l="l" r="r" t="t"/>
              <a:pathLst>
                <a:path extrusionOk="0" h="8519" w="12690">
                  <a:moveTo>
                    <a:pt x="10575" y="1285"/>
                  </a:moveTo>
                  <a:cubicBezTo>
                    <a:pt x="10808" y="1285"/>
                    <a:pt x="10997" y="1474"/>
                    <a:pt x="10997" y="1707"/>
                  </a:cubicBezTo>
                  <a:cubicBezTo>
                    <a:pt x="10997" y="1941"/>
                    <a:pt x="10808" y="2129"/>
                    <a:pt x="10575" y="2129"/>
                  </a:cubicBezTo>
                  <a:lnTo>
                    <a:pt x="10292" y="2129"/>
                  </a:lnTo>
                  <a:cubicBezTo>
                    <a:pt x="10058" y="2129"/>
                    <a:pt x="9870" y="1941"/>
                    <a:pt x="9870" y="1707"/>
                  </a:cubicBezTo>
                  <a:cubicBezTo>
                    <a:pt x="9870" y="1474"/>
                    <a:pt x="10058" y="1285"/>
                    <a:pt x="10292" y="1285"/>
                  </a:cubicBezTo>
                  <a:close/>
                  <a:moveTo>
                    <a:pt x="10575" y="2978"/>
                  </a:moveTo>
                  <a:cubicBezTo>
                    <a:pt x="10808" y="2978"/>
                    <a:pt x="10997" y="3166"/>
                    <a:pt x="10997" y="3400"/>
                  </a:cubicBezTo>
                  <a:cubicBezTo>
                    <a:pt x="10997" y="3633"/>
                    <a:pt x="10808" y="3822"/>
                    <a:pt x="10575" y="3822"/>
                  </a:cubicBezTo>
                  <a:lnTo>
                    <a:pt x="10292" y="3822"/>
                  </a:lnTo>
                  <a:cubicBezTo>
                    <a:pt x="10058" y="3822"/>
                    <a:pt x="9870" y="3633"/>
                    <a:pt x="9870" y="3400"/>
                  </a:cubicBezTo>
                  <a:cubicBezTo>
                    <a:pt x="9870" y="3166"/>
                    <a:pt x="10058" y="2978"/>
                    <a:pt x="10292" y="2978"/>
                  </a:cubicBezTo>
                  <a:close/>
                  <a:moveTo>
                    <a:pt x="10575" y="4671"/>
                  </a:moveTo>
                  <a:cubicBezTo>
                    <a:pt x="10808" y="4671"/>
                    <a:pt x="10997" y="4859"/>
                    <a:pt x="10997" y="5093"/>
                  </a:cubicBezTo>
                  <a:cubicBezTo>
                    <a:pt x="10997" y="5326"/>
                    <a:pt x="10808" y="5515"/>
                    <a:pt x="10575" y="5515"/>
                  </a:cubicBezTo>
                  <a:lnTo>
                    <a:pt x="10292" y="5515"/>
                  </a:lnTo>
                  <a:cubicBezTo>
                    <a:pt x="10058" y="5515"/>
                    <a:pt x="9870" y="5326"/>
                    <a:pt x="9870" y="5093"/>
                  </a:cubicBezTo>
                  <a:cubicBezTo>
                    <a:pt x="9870" y="4859"/>
                    <a:pt x="10058" y="4671"/>
                    <a:pt x="10292" y="4671"/>
                  </a:cubicBezTo>
                  <a:close/>
                  <a:moveTo>
                    <a:pt x="2537" y="1285"/>
                  </a:moveTo>
                  <a:cubicBezTo>
                    <a:pt x="2771" y="1285"/>
                    <a:pt x="2959" y="1474"/>
                    <a:pt x="2959" y="1707"/>
                  </a:cubicBezTo>
                  <a:lnTo>
                    <a:pt x="2959" y="2129"/>
                  </a:lnTo>
                  <a:cubicBezTo>
                    <a:pt x="3193" y="2129"/>
                    <a:pt x="3381" y="2322"/>
                    <a:pt x="3381" y="2556"/>
                  </a:cubicBezTo>
                  <a:cubicBezTo>
                    <a:pt x="3381" y="2789"/>
                    <a:pt x="3193" y="2978"/>
                    <a:pt x="2959" y="2978"/>
                  </a:cubicBezTo>
                  <a:lnTo>
                    <a:pt x="2959" y="6812"/>
                  </a:lnTo>
                  <a:cubicBezTo>
                    <a:pt x="2959" y="7046"/>
                    <a:pt x="2771" y="7235"/>
                    <a:pt x="2537" y="7235"/>
                  </a:cubicBezTo>
                  <a:cubicBezTo>
                    <a:pt x="2304" y="7235"/>
                    <a:pt x="2115" y="7046"/>
                    <a:pt x="2115" y="6812"/>
                  </a:cubicBezTo>
                  <a:lnTo>
                    <a:pt x="2115" y="2978"/>
                  </a:lnTo>
                  <a:cubicBezTo>
                    <a:pt x="1882" y="2978"/>
                    <a:pt x="1689" y="2789"/>
                    <a:pt x="1689" y="2556"/>
                  </a:cubicBezTo>
                  <a:cubicBezTo>
                    <a:pt x="1689" y="2322"/>
                    <a:pt x="1882" y="2129"/>
                    <a:pt x="2115" y="2129"/>
                  </a:cubicBezTo>
                  <a:lnTo>
                    <a:pt x="2115" y="1707"/>
                  </a:lnTo>
                  <a:cubicBezTo>
                    <a:pt x="2115" y="1474"/>
                    <a:pt x="2304" y="1285"/>
                    <a:pt x="2537" y="1285"/>
                  </a:cubicBezTo>
                  <a:close/>
                  <a:moveTo>
                    <a:pt x="5074" y="1285"/>
                  </a:moveTo>
                  <a:cubicBezTo>
                    <a:pt x="5308" y="1285"/>
                    <a:pt x="5496" y="1474"/>
                    <a:pt x="5496" y="1707"/>
                  </a:cubicBezTo>
                  <a:lnTo>
                    <a:pt x="5496" y="3822"/>
                  </a:lnTo>
                  <a:cubicBezTo>
                    <a:pt x="5730" y="3822"/>
                    <a:pt x="5923" y="4015"/>
                    <a:pt x="5923" y="4249"/>
                  </a:cubicBezTo>
                  <a:cubicBezTo>
                    <a:pt x="5923" y="4482"/>
                    <a:pt x="5734" y="4671"/>
                    <a:pt x="5496" y="4671"/>
                  </a:cubicBezTo>
                  <a:lnTo>
                    <a:pt x="5496" y="6812"/>
                  </a:lnTo>
                  <a:cubicBezTo>
                    <a:pt x="5496" y="7046"/>
                    <a:pt x="5308" y="7235"/>
                    <a:pt x="5074" y="7235"/>
                  </a:cubicBezTo>
                  <a:cubicBezTo>
                    <a:pt x="4841" y="7235"/>
                    <a:pt x="4652" y="7046"/>
                    <a:pt x="4652" y="6812"/>
                  </a:cubicBezTo>
                  <a:lnTo>
                    <a:pt x="4652" y="4671"/>
                  </a:lnTo>
                  <a:cubicBezTo>
                    <a:pt x="4419" y="4671"/>
                    <a:pt x="4230" y="4482"/>
                    <a:pt x="4230" y="4249"/>
                  </a:cubicBezTo>
                  <a:cubicBezTo>
                    <a:pt x="4230" y="4011"/>
                    <a:pt x="4419" y="3822"/>
                    <a:pt x="4652" y="3822"/>
                  </a:cubicBezTo>
                  <a:lnTo>
                    <a:pt x="4652" y="1707"/>
                  </a:lnTo>
                  <a:cubicBezTo>
                    <a:pt x="4652" y="1474"/>
                    <a:pt x="4841" y="1285"/>
                    <a:pt x="5074" y="1285"/>
                  </a:cubicBezTo>
                  <a:close/>
                  <a:moveTo>
                    <a:pt x="7611" y="1285"/>
                  </a:moveTo>
                  <a:cubicBezTo>
                    <a:pt x="7845" y="1285"/>
                    <a:pt x="8038" y="1474"/>
                    <a:pt x="8038" y="1707"/>
                  </a:cubicBezTo>
                  <a:lnTo>
                    <a:pt x="8038" y="5515"/>
                  </a:lnTo>
                  <a:cubicBezTo>
                    <a:pt x="8271" y="5515"/>
                    <a:pt x="8460" y="5703"/>
                    <a:pt x="8460" y="5937"/>
                  </a:cubicBezTo>
                  <a:cubicBezTo>
                    <a:pt x="8460" y="6170"/>
                    <a:pt x="8271" y="6363"/>
                    <a:pt x="8038" y="6363"/>
                  </a:cubicBezTo>
                  <a:lnTo>
                    <a:pt x="8038" y="6812"/>
                  </a:lnTo>
                  <a:cubicBezTo>
                    <a:pt x="8038" y="7046"/>
                    <a:pt x="7845" y="7235"/>
                    <a:pt x="7611" y="7235"/>
                  </a:cubicBezTo>
                  <a:cubicBezTo>
                    <a:pt x="7378" y="7235"/>
                    <a:pt x="7189" y="7046"/>
                    <a:pt x="7189" y="6812"/>
                  </a:cubicBezTo>
                  <a:lnTo>
                    <a:pt x="7189" y="6363"/>
                  </a:lnTo>
                  <a:cubicBezTo>
                    <a:pt x="6956" y="6363"/>
                    <a:pt x="6767" y="6170"/>
                    <a:pt x="6767" y="5937"/>
                  </a:cubicBezTo>
                  <a:cubicBezTo>
                    <a:pt x="6767" y="5703"/>
                    <a:pt x="6956" y="5515"/>
                    <a:pt x="7189" y="5515"/>
                  </a:cubicBezTo>
                  <a:lnTo>
                    <a:pt x="7189" y="1707"/>
                  </a:lnTo>
                  <a:cubicBezTo>
                    <a:pt x="7189" y="1474"/>
                    <a:pt x="7378" y="1285"/>
                    <a:pt x="7611" y="1285"/>
                  </a:cubicBezTo>
                  <a:close/>
                  <a:moveTo>
                    <a:pt x="10575" y="6390"/>
                  </a:moveTo>
                  <a:cubicBezTo>
                    <a:pt x="10808" y="6390"/>
                    <a:pt x="10997" y="6579"/>
                    <a:pt x="10997" y="6812"/>
                  </a:cubicBezTo>
                  <a:cubicBezTo>
                    <a:pt x="10997" y="7046"/>
                    <a:pt x="10808" y="7235"/>
                    <a:pt x="10575" y="7235"/>
                  </a:cubicBezTo>
                  <a:lnTo>
                    <a:pt x="10292" y="7235"/>
                  </a:lnTo>
                  <a:cubicBezTo>
                    <a:pt x="10058" y="7235"/>
                    <a:pt x="9870" y="7046"/>
                    <a:pt x="9870" y="6812"/>
                  </a:cubicBezTo>
                  <a:cubicBezTo>
                    <a:pt x="9870" y="6579"/>
                    <a:pt x="10058" y="6390"/>
                    <a:pt x="10292" y="6390"/>
                  </a:cubicBezTo>
                  <a:close/>
                  <a:moveTo>
                    <a:pt x="0" y="1"/>
                  </a:moveTo>
                  <a:lnTo>
                    <a:pt x="0" y="8097"/>
                  </a:lnTo>
                  <a:cubicBezTo>
                    <a:pt x="0" y="8330"/>
                    <a:pt x="189" y="8519"/>
                    <a:pt x="422" y="8519"/>
                  </a:cubicBezTo>
                  <a:lnTo>
                    <a:pt x="12267" y="8519"/>
                  </a:lnTo>
                  <a:cubicBezTo>
                    <a:pt x="12501" y="8519"/>
                    <a:pt x="12689" y="8330"/>
                    <a:pt x="12689" y="8097"/>
                  </a:cubicBezTo>
                  <a:lnTo>
                    <a:pt x="1268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48"/>
          <p:cNvGrpSpPr/>
          <p:nvPr/>
        </p:nvGrpSpPr>
        <p:grpSpPr>
          <a:xfrm>
            <a:off x="5404771" y="2786996"/>
            <a:ext cx="411189" cy="446201"/>
            <a:chOff x="5404771" y="2605946"/>
            <a:chExt cx="411189" cy="446201"/>
          </a:xfrm>
        </p:grpSpPr>
        <p:sp>
          <p:nvSpPr>
            <p:cNvPr id="1691" name="Google Shape;1691;p48"/>
            <p:cNvSpPr/>
            <p:nvPr/>
          </p:nvSpPr>
          <p:spPr>
            <a:xfrm>
              <a:off x="5517720" y="2765465"/>
              <a:ext cx="298240" cy="286682"/>
            </a:xfrm>
            <a:custGeom>
              <a:rect b="b" l="l" r="r" t="t"/>
              <a:pathLst>
                <a:path extrusionOk="0" h="9277" w="9651">
                  <a:moveTo>
                    <a:pt x="3585" y="0"/>
                  </a:moveTo>
                  <a:cubicBezTo>
                    <a:pt x="3484" y="0"/>
                    <a:pt x="3384" y="36"/>
                    <a:pt x="3306" y="103"/>
                  </a:cubicBezTo>
                  <a:cubicBezTo>
                    <a:pt x="3216" y="184"/>
                    <a:pt x="3162" y="301"/>
                    <a:pt x="3162" y="427"/>
                  </a:cubicBezTo>
                  <a:lnTo>
                    <a:pt x="3162" y="4796"/>
                  </a:lnTo>
                  <a:cubicBezTo>
                    <a:pt x="2834" y="4562"/>
                    <a:pt x="2435" y="4423"/>
                    <a:pt x="2004" y="4423"/>
                  </a:cubicBezTo>
                  <a:cubicBezTo>
                    <a:pt x="899" y="4423"/>
                    <a:pt x="1" y="5321"/>
                    <a:pt x="1" y="6425"/>
                  </a:cubicBezTo>
                  <a:cubicBezTo>
                    <a:pt x="1" y="7530"/>
                    <a:pt x="899" y="8428"/>
                    <a:pt x="2004" y="8428"/>
                  </a:cubicBezTo>
                  <a:cubicBezTo>
                    <a:pt x="3108" y="8428"/>
                    <a:pt x="4006" y="7530"/>
                    <a:pt x="4006" y="6425"/>
                  </a:cubicBezTo>
                  <a:lnTo>
                    <a:pt x="4006" y="2973"/>
                  </a:lnTo>
                  <a:lnTo>
                    <a:pt x="8806" y="3691"/>
                  </a:lnTo>
                  <a:lnTo>
                    <a:pt x="8806" y="5640"/>
                  </a:lnTo>
                  <a:cubicBezTo>
                    <a:pt x="8478" y="5406"/>
                    <a:pt x="8079" y="5267"/>
                    <a:pt x="7648" y="5267"/>
                  </a:cubicBezTo>
                  <a:cubicBezTo>
                    <a:pt x="6543" y="5267"/>
                    <a:pt x="5645" y="6170"/>
                    <a:pt x="5645" y="7274"/>
                  </a:cubicBezTo>
                  <a:cubicBezTo>
                    <a:pt x="5645" y="8379"/>
                    <a:pt x="6543" y="9277"/>
                    <a:pt x="7648" y="9277"/>
                  </a:cubicBezTo>
                  <a:cubicBezTo>
                    <a:pt x="8752" y="9277"/>
                    <a:pt x="9650" y="8379"/>
                    <a:pt x="9650" y="7274"/>
                  </a:cubicBezTo>
                  <a:lnTo>
                    <a:pt x="9650" y="1271"/>
                  </a:lnTo>
                  <a:cubicBezTo>
                    <a:pt x="9650" y="1060"/>
                    <a:pt x="9498" y="885"/>
                    <a:pt x="9291" y="853"/>
                  </a:cubicBezTo>
                  <a:lnTo>
                    <a:pt x="3647" y="5"/>
                  </a:lnTo>
                  <a:cubicBezTo>
                    <a:pt x="3626" y="2"/>
                    <a:pt x="3606" y="0"/>
                    <a:pt x="358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5404771" y="2605946"/>
              <a:ext cx="234550" cy="281491"/>
            </a:xfrm>
            <a:custGeom>
              <a:rect b="b" l="l" r="r" t="t"/>
              <a:pathLst>
                <a:path extrusionOk="0" h="9109" w="7590">
                  <a:moveTo>
                    <a:pt x="3588" y="0"/>
                  </a:moveTo>
                  <a:cubicBezTo>
                    <a:pt x="3484" y="0"/>
                    <a:pt x="3383" y="36"/>
                    <a:pt x="3306" y="106"/>
                  </a:cubicBezTo>
                  <a:cubicBezTo>
                    <a:pt x="3211" y="187"/>
                    <a:pt x="3162" y="299"/>
                    <a:pt x="3162" y="420"/>
                  </a:cubicBezTo>
                  <a:lnTo>
                    <a:pt x="3162" y="5472"/>
                  </a:lnTo>
                  <a:cubicBezTo>
                    <a:pt x="2834" y="5238"/>
                    <a:pt x="2435" y="5099"/>
                    <a:pt x="2004" y="5099"/>
                  </a:cubicBezTo>
                  <a:cubicBezTo>
                    <a:pt x="899" y="5099"/>
                    <a:pt x="1" y="5997"/>
                    <a:pt x="1" y="7102"/>
                  </a:cubicBezTo>
                  <a:cubicBezTo>
                    <a:pt x="1" y="8206"/>
                    <a:pt x="899" y="9109"/>
                    <a:pt x="2004" y="9109"/>
                  </a:cubicBezTo>
                  <a:cubicBezTo>
                    <a:pt x="3108" y="9109"/>
                    <a:pt x="4006" y="8206"/>
                    <a:pt x="4006" y="7102"/>
                  </a:cubicBezTo>
                  <a:lnTo>
                    <a:pt x="4006" y="2957"/>
                  </a:lnTo>
                  <a:lnTo>
                    <a:pt x="7113" y="3344"/>
                  </a:lnTo>
                  <a:cubicBezTo>
                    <a:pt x="7132" y="3346"/>
                    <a:pt x="7152" y="3348"/>
                    <a:pt x="7171" y="3348"/>
                  </a:cubicBezTo>
                  <a:cubicBezTo>
                    <a:pt x="7272" y="3348"/>
                    <a:pt x="7370" y="3308"/>
                    <a:pt x="7446" y="3240"/>
                  </a:cubicBezTo>
                  <a:cubicBezTo>
                    <a:pt x="7535" y="3159"/>
                    <a:pt x="7589" y="3047"/>
                    <a:pt x="7589" y="2926"/>
                  </a:cubicBezTo>
                  <a:lnTo>
                    <a:pt x="7589" y="869"/>
                  </a:lnTo>
                  <a:cubicBezTo>
                    <a:pt x="7589" y="654"/>
                    <a:pt x="7432" y="474"/>
                    <a:pt x="7221" y="447"/>
                  </a:cubicBezTo>
                  <a:lnTo>
                    <a:pt x="3638" y="3"/>
                  </a:lnTo>
                  <a:cubicBezTo>
                    <a:pt x="3621" y="1"/>
                    <a:pt x="3605" y="0"/>
                    <a:pt x="3588"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48"/>
          <p:cNvGrpSpPr/>
          <p:nvPr/>
        </p:nvGrpSpPr>
        <p:grpSpPr>
          <a:xfrm>
            <a:off x="6041116" y="1539802"/>
            <a:ext cx="448364" cy="446263"/>
            <a:chOff x="6041116" y="1358752"/>
            <a:chExt cx="448364" cy="446263"/>
          </a:xfrm>
        </p:grpSpPr>
        <p:sp>
          <p:nvSpPr>
            <p:cNvPr id="1694" name="Google Shape;1694;p48"/>
            <p:cNvSpPr/>
            <p:nvPr/>
          </p:nvSpPr>
          <p:spPr>
            <a:xfrm>
              <a:off x="6041116" y="1689532"/>
              <a:ext cx="116750" cy="115483"/>
            </a:xfrm>
            <a:custGeom>
              <a:rect b="b" l="l" r="r" t="t"/>
              <a:pathLst>
                <a:path extrusionOk="0" h="3737" w="3778">
                  <a:moveTo>
                    <a:pt x="1581" y="0"/>
                  </a:moveTo>
                  <a:lnTo>
                    <a:pt x="867" y="714"/>
                  </a:lnTo>
                  <a:lnTo>
                    <a:pt x="764" y="615"/>
                  </a:lnTo>
                  <a:cubicBezTo>
                    <a:pt x="681" y="532"/>
                    <a:pt x="573" y="491"/>
                    <a:pt x="466" y="491"/>
                  </a:cubicBezTo>
                  <a:cubicBezTo>
                    <a:pt x="358" y="491"/>
                    <a:pt x="250" y="532"/>
                    <a:pt x="167" y="615"/>
                  </a:cubicBezTo>
                  <a:cubicBezTo>
                    <a:pt x="1" y="782"/>
                    <a:pt x="1" y="1051"/>
                    <a:pt x="167" y="1217"/>
                  </a:cubicBezTo>
                  <a:lnTo>
                    <a:pt x="2560" y="3610"/>
                  </a:lnTo>
                  <a:cubicBezTo>
                    <a:pt x="2646" y="3691"/>
                    <a:pt x="2753" y="3736"/>
                    <a:pt x="2861" y="3736"/>
                  </a:cubicBezTo>
                  <a:cubicBezTo>
                    <a:pt x="2969" y="3736"/>
                    <a:pt x="3077" y="3691"/>
                    <a:pt x="3162" y="3610"/>
                  </a:cubicBezTo>
                  <a:cubicBezTo>
                    <a:pt x="3324" y="3444"/>
                    <a:pt x="3324" y="3175"/>
                    <a:pt x="3162" y="3013"/>
                  </a:cubicBezTo>
                  <a:lnTo>
                    <a:pt x="3059" y="2910"/>
                  </a:lnTo>
                  <a:lnTo>
                    <a:pt x="3777" y="2196"/>
                  </a:lnTo>
                  <a:lnTo>
                    <a:pt x="1581"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6326964" y="1358752"/>
              <a:ext cx="162516" cy="161651"/>
            </a:xfrm>
            <a:custGeom>
              <a:rect b="b" l="l" r="r" t="t"/>
              <a:pathLst>
                <a:path extrusionOk="0" h="5231" w="5259">
                  <a:moveTo>
                    <a:pt x="2767" y="2039"/>
                  </a:moveTo>
                  <a:cubicBezTo>
                    <a:pt x="2875" y="2039"/>
                    <a:pt x="2984" y="2081"/>
                    <a:pt x="3067" y="2164"/>
                  </a:cubicBezTo>
                  <a:cubicBezTo>
                    <a:pt x="3233" y="2330"/>
                    <a:pt x="3233" y="2595"/>
                    <a:pt x="3067" y="2761"/>
                  </a:cubicBezTo>
                  <a:lnTo>
                    <a:pt x="2870" y="2963"/>
                  </a:lnTo>
                  <a:cubicBezTo>
                    <a:pt x="2784" y="3044"/>
                    <a:pt x="2677" y="3084"/>
                    <a:pt x="2569" y="3084"/>
                  </a:cubicBezTo>
                  <a:cubicBezTo>
                    <a:pt x="2461" y="3084"/>
                    <a:pt x="2353" y="3044"/>
                    <a:pt x="2268" y="2963"/>
                  </a:cubicBezTo>
                  <a:cubicBezTo>
                    <a:pt x="2102" y="2797"/>
                    <a:pt x="2102" y="2528"/>
                    <a:pt x="2268" y="2362"/>
                  </a:cubicBezTo>
                  <a:lnTo>
                    <a:pt x="2470" y="2164"/>
                  </a:lnTo>
                  <a:cubicBezTo>
                    <a:pt x="2551" y="2081"/>
                    <a:pt x="2659" y="2039"/>
                    <a:pt x="2767" y="2039"/>
                  </a:cubicBezTo>
                  <a:close/>
                  <a:moveTo>
                    <a:pt x="3213" y="1"/>
                  </a:moveTo>
                  <a:cubicBezTo>
                    <a:pt x="3167" y="1"/>
                    <a:pt x="3121" y="8"/>
                    <a:pt x="3076" y="22"/>
                  </a:cubicBezTo>
                  <a:lnTo>
                    <a:pt x="1882" y="422"/>
                  </a:lnTo>
                  <a:cubicBezTo>
                    <a:pt x="1819" y="440"/>
                    <a:pt x="1761" y="476"/>
                    <a:pt x="1716" y="521"/>
                  </a:cubicBezTo>
                  <a:lnTo>
                    <a:pt x="620" y="1616"/>
                  </a:lnTo>
                  <a:cubicBezTo>
                    <a:pt x="593" y="1643"/>
                    <a:pt x="566" y="1675"/>
                    <a:pt x="548" y="1710"/>
                  </a:cubicBezTo>
                  <a:lnTo>
                    <a:pt x="1" y="2689"/>
                  </a:lnTo>
                  <a:lnTo>
                    <a:pt x="2542" y="5231"/>
                  </a:lnTo>
                  <a:lnTo>
                    <a:pt x="3521" y="4683"/>
                  </a:lnTo>
                  <a:cubicBezTo>
                    <a:pt x="3557" y="4660"/>
                    <a:pt x="3584" y="4638"/>
                    <a:pt x="3615" y="4611"/>
                  </a:cubicBezTo>
                  <a:lnTo>
                    <a:pt x="4706" y="3516"/>
                  </a:lnTo>
                  <a:cubicBezTo>
                    <a:pt x="4756" y="3471"/>
                    <a:pt x="4792" y="3412"/>
                    <a:pt x="4810" y="3349"/>
                  </a:cubicBezTo>
                  <a:lnTo>
                    <a:pt x="5209" y="2155"/>
                  </a:lnTo>
                  <a:cubicBezTo>
                    <a:pt x="5259" y="2002"/>
                    <a:pt x="5223" y="1832"/>
                    <a:pt x="5106" y="1719"/>
                  </a:cubicBezTo>
                  <a:lnTo>
                    <a:pt x="3512" y="125"/>
                  </a:lnTo>
                  <a:cubicBezTo>
                    <a:pt x="3432" y="43"/>
                    <a:pt x="3324" y="1"/>
                    <a:pt x="321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6106196" y="1463481"/>
              <a:ext cx="277690" cy="277566"/>
            </a:xfrm>
            <a:custGeom>
              <a:rect b="b" l="l" r="r" t="t"/>
              <a:pathLst>
                <a:path extrusionOk="0" h="8982" w="8986">
                  <a:moveTo>
                    <a:pt x="6291" y="2273"/>
                  </a:moveTo>
                  <a:cubicBezTo>
                    <a:pt x="6525" y="2273"/>
                    <a:pt x="6714" y="2461"/>
                    <a:pt x="6714" y="2695"/>
                  </a:cubicBezTo>
                  <a:cubicBezTo>
                    <a:pt x="6714" y="2928"/>
                    <a:pt x="6525" y="3117"/>
                    <a:pt x="6291" y="3117"/>
                  </a:cubicBezTo>
                  <a:cubicBezTo>
                    <a:pt x="6058" y="3117"/>
                    <a:pt x="5869" y="2928"/>
                    <a:pt x="5869" y="2695"/>
                  </a:cubicBezTo>
                  <a:cubicBezTo>
                    <a:pt x="5869" y="2461"/>
                    <a:pt x="6058" y="2273"/>
                    <a:pt x="6291" y="2273"/>
                  </a:cubicBezTo>
                  <a:close/>
                  <a:moveTo>
                    <a:pt x="5093" y="3472"/>
                  </a:moveTo>
                  <a:cubicBezTo>
                    <a:pt x="5326" y="3472"/>
                    <a:pt x="5515" y="3660"/>
                    <a:pt x="5515" y="3894"/>
                  </a:cubicBezTo>
                  <a:cubicBezTo>
                    <a:pt x="5515" y="4127"/>
                    <a:pt x="5326" y="4316"/>
                    <a:pt x="5093" y="4316"/>
                  </a:cubicBezTo>
                  <a:cubicBezTo>
                    <a:pt x="4859" y="4316"/>
                    <a:pt x="4670" y="4127"/>
                    <a:pt x="4670" y="3894"/>
                  </a:cubicBezTo>
                  <a:cubicBezTo>
                    <a:pt x="4670" y="3660"/>
                    <a:pt x="4859" y="3472"/>
                    <a:pt x="5093" y="3472"/>
                  </a:cubicBezTo>
                  <a:close/>
                  <a:moveTo>
                    <a:pt x="3894" y="4666"/>
                  </a:moveTo>
                  <a:cubicBezTo>
                    <a:pt x="4127" y="4666"/>
                    <a:pt x="4320" y="4859"/>
                    <a:pt x="4320" y="5093"/>
                  </a:cubicBezTo>
                  <a:cubicBezTo>
                    <a:pt x="4320" y="5326"/>
                    <a:pt x="4127" y="5515"/>
                    <a:pt x="3894" y="5515"/>
                  </a:cubicBezTo>
                  <a:cubicBezTo>
                    <a:pt x="3660" y="5515"/>
                    <a:pt x="3472" y="5326"/>
                    <a:pt x="3472" y="5093"/>
                  </a:cubicBezTo>
                  <a:cubicBezTo>
                    <a:pt x="3472" y="4859"/>
                    <a:pt x="3660" y="4666"/>
                    <a:pt x="3894" y="4666"/>
                  </a:cubicBezTo>
                  <a:close/>
                  <a:moveTo>
                    <a:pt x="2699" y="5865"/>
                  </a:moveTo>
                  <a:cubicBezTo>
                    <a:pt x="2933" y="5865"/>
                    <a:pt x="3121" y="6054"/>
                    <a:pt x="3121" y="6287"/>
                  </a:cubicBezTo>
                  <a:cubicBezTo>
                    <a:pt x="3121" y="6521"/>
                    <a:pt x="2933" y="6714"/>
                    <a:pt x="2699" y="6714"/>
                  </a:cubicBezTo>
                  <a:cubicBezTo>
                    <a:pt x="2466" y="6714"/>
                    <a:pt x="2273" y="6521"/>
                    <a:pt x="2273" y="6287"/>
                  </a:cubicBezTo>
                  <a:cubicBezTo>
                    <a:pt x="2273" y="6054"/>
                    <a:pt x="2466" y="5865"/>
                    <a:pt x="2699" y="5865"/>
                  </a:cubicBezTo>
                  <a:close/>
                  <a:moveTo>
                    <a:pt x="6646" y="1"/>
                  </a:moveTo>
                  <a:lnTo>
                    <a:pt x="5955" y="135"/>
                  </a:lnTo>
                  <a:cubicBezTo>
                    <a:pt x="5874" y="153"/>
                    <a:pt x="5798" y="194"/>
                    <a:pt x="5739" y="252"/>
                  </a:cubicBezTo>
                  <a:lnTo>
                    <a:pt x="257" y="5735"/>
                  </a:lnTo>
                  <a:cubicBezTo>
                    <a:pt x="198" y="5793"/>
                    <a:pt x="158" y="5869"/>
                    <a:pt x="140" y="5950"/>
                  </a:cubicBezTo>
                  <a:lnTo>
                    <a:pt x="1" y="6642"/>
                  </a:lnTo>
                  <a:lnTo>
                    <a:pt x="2340" y="8981"/>
                  </a:lnTo>
                  <a:lnTo>
                    <a:pt x="3032" y="8842"/>
                  </a:lnTo>
                  <a:cubicBezTo>
                    <a:pt x="3117" y="8828"/>
                    <a:pt x="3189" y="8788"/>
                    <a:pt x="3247" y="8730"/>
                  </a:cubicBezTo>
                  <a:lnTo>
                    <a:pt x="8730" y="3247"/>
                  </a:lnTo>
                  <a:cubicBezTo>
                    <a:pt x="8788" y="3189"/>
                    <a:pt x="8828" y="3112"/>
                    <a:pt x="8846" y="3032"/>
                  </a:cubicBezTo>
                  <a:lnTo>
                    <a:pt x="8986" y="2336"/>
                  </a:lnTo>
                  <a:lnTo>
                    <a:pt x="664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8"/>
          <p:cNvGrpSpPr/>
          <p:nvPr/>
        </p:nvGrpSpPr>
        <p:grpSpPr>
          <a:xfrm>
            <a:off x="5385921" y="1539771"/>
            <a:ext cx="447530" cy="446294"/>
            <a:chOff x="5385921" y="1358721"/>
            <a:chExt cx="447530" cy="446294"/>
          </a:xfrm>
        </p:grpSpPr>
        <p:sp>
          <p:nvSpPr>
            <p:cNvPr id="1698" name="Google Shape;1698;p48"/>
            <p:cNvSpPr/>
            <p:nvPr/>
          </p:nvSpPr>
          <p:spPr>
            <a:xfrm>
              <a:off x="5461941" y="1644013"/>
              <a:ext cx="104790" cy="86187"/>
            </a:xfrm>
            <a:custGeom>
              <a:rect b="b" l="l" r="r" t="t"/>
              <a:pathLst>
                <a:path extrusionOk="0" h="2789" w="3391">
                  <a:moveTo>
                    <a:pt x="598" y="0"/>
                  </a:moveTo>
                  <a:lnTo>
                    <a:pt x="1" y="598"/>
                  </a:lnTo>
                  <a:lnTo>
                    <a:pt x="2192" y="2789"/>
                  </a:lnTo>
                  <a:lnTo>
                    <a:pt x="3391" y="1595"/>
                  </a:lnTo>
                  <a:lnTo>
                    <a:pt x="2044" y="247"/>
                  </a:lnTo>
                  <a:cubicBezTo>
                    <a:pt x="1878" y="328"/>
                    <a:pt x="1689" y="373"/>
                    <a:pt x="1496" y="373"/>
                  </a:cubicBezTo>
                  <a:cubicBezTo>
                    <a:pt x="1146" y="373"/>
                    <a:pt x="827" y="229"/>
                    <a:pt x="598"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5535922" y="1570063"/>
              <a:ext cx="104790" cy="104790"/>
            </a:xfrm>
            <a:custGeom>
              <a:rect b="b" l="l" r="r" t="t"/>
              <a:pathLst>
                <a:path extrusionOk="0" h="3391" w="3391">
                  <a:moveTo>
                    <a:pt x="597" y="0"/>
                  </a:moveTo>
                  <a:lnTo>
                    <a:pt x="0" y="597"/>
                  </a:lnTo>
                  <a:cubicBezTo>
                    <a:pt x="229" y="826"/>
                    <a:pt x="373" y="1145"/>
                    <a:pt x="373" y="1495"/>
                  </a:cubicBezTo>
                  <a:cubicBezTo>
                    <a:pt x="373" y="1693"/>
                    <a:pt x="328" y="1877"/>
                    <a:pt x="247" y="2043"/>
                  </a:cubicBezTo>
                  <a:lnTo>
                    <a:pt x="1594" y="3390"/>
                  </a:lnTo>
                  <a:lnTo>
                    <a:pt x="3390" y="1594"/>
                  </a:lnTo>
                  <a:lnTo>
                    <a:pt x="2043" y="247"/>
                  </a:lnTo>
                  <a:cubicBezTo>
                    <a:pt x="1877" y="328"/>
                    <a:pt x="1688" y="373"/>
                    <a:pt x="1495" y="373"/>
                  </a:cubicBezTo>
                  <a:cubicBezTo>
                    <a:pt x="1145" y="373"/>
                    <a:pt x="826" y="229"/>
                    <a:pt x="59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5609871" y="1496083"/>
              <a:ext cx="104790" cy="104821"/>
            </a:xfrm>
            <a:custGeom>
              <a:rect b="b" l="l" r="r" t="t"/>
              <a:pathLst>
                <a:path extrusionOk="0" h="3392" w="3391">
                  <a:moveTo>
                    <a:pt x="598" y="1"/>
                  </a:moveTo>
                  <a:lnTo>
                    <a:pt x="0" y="598"/>
                  </a:lnTo>
                  <a:cubicBezTo>
                    <a:pt x="229" y="827"/>
                    <a:pt x="373" y="1146"/>
                    <a:pt x="373" y="1496"/>
                  </a:cubicBezTo>
                  <a:cubicBezTo>
                    <a:pt x="373" y="1694"/>
                    <a:pt x="324" y="1878"/>
                    <a:pt x="247" y="2044"/>
                  </a:cubicBezTo>
                  <a:lnTo>
                    <a:pt x="1594" y="3391"/>
                  </a:lnTo>
                  <a:lnTo>
                    <a:pt x="3390" y="1595"/>
                  </a:lnTo>
                  <a:lnTo>
                    <a:pt x="2043" y="248"/>
                  </a:lnTo>
                  <a:cubicBezTo>
                    <a:pt x="1877" y="329"/>
                    <a:pt x="1693" y="374"/>
                    <a:pt x="1496" y="374"/>
                  </a:cubicBezTo>
                  <a:cubicBezTo>
                    <a:pt x="1145" y="374"/>
                    <a:pt x="827" y="230"/>
                    <a:pt x="598"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5385921" y="1680911"/>
              <a:ext cx="125310" cy="124104"/>
            </a:xfrm>
            <a:custGeom>
              <a:rect b="b" l="l" r="r" t="t"/>
              <a:pathLst>
                <a:path extrusionOk="0" h="4016" w="4055">
                  <a:moveTo>
                    <a:pt x="1864" y="1"/>
                  </a:moveTo>
                  <a:lnTo>
                    <a:pt x="867" y="998"/>
                  </a:lnTo>
                  <a:lnTo>
                    <a:pt x="764" y="899"/>
                  </a:lnTo>
                  <a:cubicBezTo>
                    <a:pt x="683" y="816"/>
                    <a:pt x="575" y="774"/>
                    <a:pt x="467" y="774"/>
                  </a:cubicBezTo>
                  <a:cubicBezTo>
                    <a:pt x="358" y="774"/>
                    <a:pt x="249" y="816"/>
                    <a:pt x="166" y="899"/>
                  </a:cubicBezTo>
                  <a:cubicBezTo>
                    <a:pt x="0" y="1061"/>
                    <a:pt x="0" y="1330"/>
                    <a:pt x="166" y="1496"/>
                  </a:cubicBezTo>
                  <a:lnTo>
                    <a:pt x="2560" y="3889"/>
                  </a:lnTo>
                  <a:cubicBezTo>
                    <a:pt x="2645" y="3970"/>
                    <a:pt x="2753" y="4015"/>
                    <a:pt x="2860" y="4015"/>
                  </a:cubicBezTo>
                  <a:cubicBezTo>
                    <a:pt x="2968" y="4015"/>
                    <a:pt x="3076" y="3970"/>
                    <a:pt x="3157" y="3889"/>
                  </a:cubicBezTo>
                  <a:cubicBezTo>
                    <a:pt x="3323" y="3723"/>
                    <a:pt x="3323" y="3458"/>
                    <a:pt x="3157" y="3292"/>
                  </a:cubicBezTo>
                  <a:lnTo>
                    <a:pt x="3058" y="3189"/>
                  </a:lnTo>
                  <a:lnTo>
                    <a:pt x="4055" y="2192"/>
                  </a:lnTo>
                  <a:lnTo>
                    <a:pt x="186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5683821" y="1358721"/>
              <a:ext cx="149630" cy="168202"/>
            </a:xfrm>
            <a:custGeom>
              <a:rect b="b" l="l" r="r" t="t"/>
              <a:pathLst>
                <a:path extrusionOk="0" h="5443" w="4842">
                  <a:moveTo>
                    <a:pt x="2825" y="1"/>
                  </a:moveTo>
                  <a:cubicBezTo>
                    <a:pt x="2713" y="1"/>
                    <a:pt x="2605" y="46"/>
                    <a:pt x="2524" y="122"/>
                  </a:cubicBezTo>
                  <a:lnTo>
                    <a:pt x="1586" y="1065"/>
                  </a:lnTo>
                  <a:lnTo>
                    <a:pt x="2538" y="2021"/>
                  </a:lnTo>
                  <a:cubicBezTo>
                    <a:pt x="2704" y="2187"/>
                    <a:pt x="2704" y="2452"/>
                    <a:pt x="2538" y="2618"/>
                  </a:cubicBezTo>
                  <a:cubicBezTo>
                    <a:pt x="2457" y="2704"/>
                    <a:pt x="2349" y="2744"/>
                    <a:pt x="2241" y="2744"/>
                  </a:cubicBezTo>
                  <a:cubicBezTo>
                    <a:pt x="2133" y="2744"/>
                    <a:pt x="2026" y="2704"/>
                    <a:pt x="1940" y="2618"/>
                  </a:cubicBezTo>
                  <a:lnTo>
                    <a:pt x="984" y="1662"/>
                  </a:lnTo>
                  <a:lnTo>
                    <a:pt x="1" y="2650"/>
                  </a:lnTo>
                  <a:cubicBezTo>
                    <a:pt x="230" y="2879"/>
                    <a:pt x="369" y="3198"/>
                    <a:pt x="373" y="3548"/>
                  </a:cubicBezTo>
                  <a:cubicBezTo>
                    <a:pt x="373" y="3741"/>
                    <a:pt x="328" y="3930"/>
                    <a:pt x="248" y="4096"/>
                  </a:cubicBezTo>
                  <a:lnTo>
                    <a:pt x="1595" y="5443"/>
                  </a:lnTo>
                  <a:lnTo>
                    <a:pt x="4720" y="2318"/>
                  </a:lnTo>
                  <a:cubicBezTo>
                    <a:pt x="4796" y="2237"/>
                    <a:pt x="4841" y="2129"/>
                    <a:pt x="4841" y="2017"/>
                  </a:cubicBezTo>
                  <a:cubicBezTo>
                    <a:pt x="4841" y="1905"/>
                    <a:pt x="4796" y="1801"/>
                    <a:pt x="4720" y="1720"/>
                  </a:cubicBezTo>
                  <a:lnTo>
                    <a:pt x="3121" y="122"/>
                  </a:lnTo>
                  <a:cubicBezTo>
                    <a:pt x="3045" y="46"/>
                    <a:pt x="2937" y="1"/>
                    <a:pt x="2825"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5569080" y="1529272"/>
              <a:ext cx="26113" cy="26113"/>
            </a:xfrm>
            <a:custGeom>
              <a:rect b="b" l="l" r="r" t="t"/>
              <a:pathLst>
                <a:path extrusionOk="0" h="845" w="845">
                  <a:moveTo>
                    <a:pt x="422" y="0"/>
                  </a:moveTo>
                  <a:cubicBezTo>
                    <a:pt x="189" y="0"/>
                    <a:pt x="0" y="189"/>
                    <a:pt x="0" y="422"/>
                  </a:cubicBezTo>
                  <a:cubicBezTo>
                    <a:pt x="0" y="656"/>
                    <a:pt x="189" y="844"/>
                    <a:pt x="422" y="844"/>
                  </a:cubicBezTo>
                  <a:cubicBezTo>
                    <a:pt x="656" y="844"/>
                    <a:pt x="844" y="656"/>
                    <a:pt x="844" y="422"/>
                  </a:cubicBezTo>
                  <a:cubicBezTo>
                    <a:pt x="844" y="189"/>
                    <a:pt x="656" y="0"/>
                    <a:pt x="42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5495099" y="1603222"/>
              <a:ext cx="26144" cy="26113"/>
            </a:xfrm>
            <a:custGeom>
              <a:rect b="b" l="l" r="r" t="t"/>
              <a:pathLst>
                <a:path extrusionOk="0" h="845" w="846">
                  <a:moveTo>
                    <a:pt x="423" y="0"/>
                  </a:moveTo>
                  <a:cubicBezTo>
                    <a:pt x="190" y="0"/>
                    <a:pt x="1" y="189"/>
                    <a:pt x="1" y="422"/>
                  </a:cubicBezTo>
                  <a:cubicBezTo>
                    <a:pt x="1" y="656"/>
                    <a:pt x="190" y="845"/>
                    <a:pt x="423" y="845"/>
                  </a:cubicBezTo>
                  <a:cubicBezTo>
                    <a:pt x="657" y="845"/>
                    <a:pt x="845" y="656"/>
                    <a:pt x="845" y="422"/>
                  </a:cubicBezTo>
                  <a:cubicBezTo>
                    <a:pt x="845" y="189"/>
                    <a:pt x="657" y="0"/>
                    <a:pt x="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5643030" y="1455291"/>
              <a:ext cx="26113" cy="26144"/>
            </a:xfrm>
            <a:custGeom>
              <a:rect b="b" l="l" r="r" t="t"/>
              <a:pathLst>
                <a:path extrusionOk="0" h="846" w="845">
                  <a:moveTo>
                    <a:pt x="423" y="1"/>
                  </a:moveTo>
                  <a:cubicBezTo>
                    <a:pt x="189" y="1"/>
                    <a:pt x="1" y="189"/>
                    <a:pt x="1" y="423"/>
                  </a:cubicBezTo>
                  <a:cubicBezTo>
                    <a:pt x="1" y="656"/>
                    <a:pt x="189" y="845"/>
                    <a:pt x="423" y="845"/>
                  </a:cubicBezTo>
                  <a:cubicBezTo>
                    <a:pt x="656" y="845"/>
                    <a:pt x="845" y="656"/>
                    <a:pt x="845" y="423"/>
                  </a:cubicBezTo>
                  <a:cubicBezTo>
                    <a:pt x="845"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48"/>
          <p:cNvGrpSpPr/>
          <p:nvPr/>
        </p:nvGrpSpPr>
        <p:grpSpPr>
          <a:xfrm>
            <a:off x="6098842" y="3442840"/>
            <a:ext cx="332356" cy="446263"/>
            <a:chOff x="6098842" y="3261790"/>
            <a:chExt cx="332356" cy="446263"/>
          </a:xfrm>
        </p:grpSpPr>
        <p:sp>
          <p:nvSpPr>
            <p:cNvPr id="1707" name="Google Shape;1707;p48"/>
            <p:cNvSpPr/>
            <p:nvPr/>
          </p:nvSpPr>
          <p:spPr>
            <a:xfrm>
              <a:off x="6326562" y="3463120"/>
              <a:ext cx="26113" cy="140328"/>
            </a:xfrm>
            <a:custGeom>
              <a:rect b="b" l="l" r="r" t="t"/>
              <a:pathLst>
                <a:path extrusionOk="0" h="4541" w="845">
                  <a:moveTo>
                    <a:pt x="422" y="1"/>
                  </a:moveTo>
                  <a:cubicBezTo>
                    <a:pt x="189" y="1"/>
                    <a:pt x="0" y="189"/>
                    <a:pt x="0" y="423"/>
                  </a:cubicBezTo>
                  <a:lnTo>
                    <a:pt x="0" y="4118"/>
                  </a:lnTo>
                  <a:cubicBezTo>
                    <a:pt x="0" y="4352"/>
                    <a:pt x="189" y="4540"/>
                    <a:pt x="422" y="4540"/>
                  </a:cubicBezTo>
                  <a:cubicBezTo>
                    <a:pt x="656" y="4540"/>
                    <a:pt x="844" y="4352"/>
                    <a:pt x="844" y="4118"/>
                  </a:cubicBezTo>
                  <a:lnTo>
                    <a:pt x="844" y="423"/>
                  </a:lnTo>
                  <a:cubicBezTo>
                    <a:pt x="844" y="189"/>
                    <a:pt x="656" y="1"/>
                    <a:pt x="42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6117290" y="3488367"/>
              <a:ext cx="52349" cy="52349"/>
            </a:xfrm>
            <a:custGeom>
              <a:rect b="b" l="l" r="r" t="t"/>
              <a:pathLst>
                <a:path extrusionOk="0" h="1694" w="1694">
                  <a:moveTo>
                    <a:pt x="427" y="1"/>
                  </a:moveTo>
                  <a:cubicBezTo>
                    <a:pt x="194" y="1"/>
                    <a:pt x="1" y="189"/>
                    <a:pt x="1" y="423"/>
                  </a:cubicBezTo>
                  <a:lnTo>
                    <a:pt x="1" y="1267"/>
                  </a:lnTo>
                  <a:cubicBezTo>
                    <a:pt x="1" y="1501"/>
                    <a:pt x="194" y="1694"/>
                    <a:pt x="427" y="1694"/>
                  </a:cubicBezTo>
                  <a:cubicBezTo>
                    <a:pt x="661" y="1694"/>
                    <a:pt x="850" y="1501"/>
                    <a:pt x="850" y="1267"/>
                  </a:cubicBezTo>
                  <a:lnTo>
                    <a:pt x="1694" y="1267"/>
                  </a:lnTo>
                  <a:lnTo>
                    <a:pt x="1694" y="423"/>
                  </a:lnTo>
                  <a:lnTo>
                    <a:pt x="850" y="423"/>
                  </a:lnTo>
                  <a:cubicBezTo>
                    <a:pt x="850" y="189"/>
                    <a:pt x="661" y="1"/>
                    <a:pt x="42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6169608" y="3384596"/>
              <a:ext cx="261590" cy="323456"/>
            </a:xfrm>
            <a:custGeom>
              <a:rect b="b" l="l" r="r" t="t"/>
              <a:pathLst>
                <a:path extrusionOk="0" h="10467" w="8465">
                  <a:moveTo>
                    <a:pt x="5501" y="0"/>
                  </a:moveTo>
                  <a:cubicBezTo>
                    <a:pt x="4675" y="0"/>
                    <a:pt x="3925" y="341"/>
                    <a:pt x="3386" y="894"/>
                  </a:cubicBezTo>
                  <a:lnTo>
                    <a:pt x="3386" y="3781"/>
                  </a:lnTo>
                  <a:lnTo>
                    <a:pt x="3808" y="3781"/>
                  </a:lnTo>
                  <a:cubicBezTo>
                    <a:pt x="3957" y="3781"/>
                    <a:pt x="4100" y="3808"/>
                    <a:pt x="4235" y="3853"/>
                  </a:cubicBezTo>
                  <a:lnTo>
                    <a:pt x="4235" y="2964"/>
                  </a:lnTo>
                  <a:cubicBezTo>
                    <a:pt x="4235" y="2263"/>
                    <a:pt x="4801" y="1693"/>
                    <a:pt x="5501" y="1693"/>
                  </a:cubicBezTo>
                  <a:cubicBezTo>
                    <a:pt x="6202" y="1693"/>
                    <a:pt x="6772" y="2263"/>
                    <a:pt x="6772" y="2964"/>
                  </a:cubicBezTo>
                  <a:lnTo>
                    <a:pt x="6772" y="6659"/>
                  </a:lnTo>
                  <a:cubicBezTo>
                    <a:pt x="6772" y="7360"/>
                    <a:pt x="6202" y="7925"/>
                    <a:pt x="5501" y="7925"/>
                  </a:cubicBezTo>
                  <a:lnTo>
                    <a:pt x="4248" y="7925"/>
                  </a:lnTo>
                  <a:cubicBezTo>
                    <a:pt x="3305" y="7925"/>
                    <a:pt x="2542" y="7162"/>
                    <a:pt x="2542" y="6219"/>
                  </a:cubicBezTo>
                  <a:lnTo>
                    <a:pt x="2542" y="4625"/>
                  </a:lnTo>
                  <a:lnTo>
                    <a:pt x="1" y="4625"/>
                  </a:lnTo>
                  <a:lnTo>
                    <a:pt x="1" y="6233"/>
                  </a:lnTo>
                  <a:cubicBezTo>
                    <a:pt x="1" y="8567"/>
                    <a:pt x="1900" y="10467"/>
                    <a:pt x="4235" y="10467"/>
                  </a:cubicBezTo>
                  <a:cubicBezTo>
                    <a:pt x="6565" y="10467"/>
                    <a:pt x="8465" y="8567"/>
                    <a:pt x="8465" y="6233"/>
                  </a:cubicBezTo>
                  <a:lnTo>
                    <a:pt x="8465" y="2964"/>
                  </a:lnTo>
                  <a:cubicBezTo>
                    <a:pt x="8460" y="1329"/>
                    <a:pt x="7136" y="0"/>
                    <a:pt x="550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6098842" y="3261790"/>
              <a:ext cx="220119" cy="239649"/>
            </a:xfrm>
            <a:custGeom>
              <a:rect b="b" l="l" r="r" t="t"/>
              <a:pathLst>
                <a:path extrusionOk="0" h="7755" w="7123">
                  <a:moveTo>
                    <a:pt x="459" y="0"/>
                  </a:moveTo>
                  <a:cubicBezTo>
                    <a:pt x="270" y="0"/>
                    <a:pt x="104" y="122"/>
                    <a:pt x="55" y="301"/>
                  </a:cubicBezTo>
                  <a:cubicBezTo>
                    <a:pt x="1" y="481"/>
                    <a:pt x="73" y="678"/>
                    <a:pt x="230" y="777"/>
                  </a:cubicBezTo>
                  <a:cubicBezTo>
                    <a:pt x="234" y="782"/>
                    <a:pt x="764" y="1123"/>
                    <a:pt x="1280" y="1752"/>
                  </a:cubicBezTo>
                  <a:cubicBezTo>
                    <a:pt x="1949" y="2564"/>
                    <a:pt x="2291" y="3453"/>
                    <a:pt x="2291" y="4396"/>
                  </a:cubicBezTo>
                  <a:lnTo>
                    <a:pt x="2291" y="7755"/>
                  </a:lnTo>
                  <a:lnTo>
                    <a:pt x="4832" y="7755"/>
                  </a:lnTo>
                  <a:lnTo>
                    <a:pt x="4832" y="4401"/>
                  </a:lnTo>
                  <a:cubicBezTo>
                    <a:pt x="4832" y="3458"/>
                    <a:pt x="5169" y="2564"/>
                    <a:pt x="5842" y="1752"/>
                  </a:cubicBezTo>
                  <a:cubicBezTo>
                    <a:pt x="6359" y="1123"/>
                    <a:pt x="6884" y="782"/>
                    <a:pt x="6889" y="777"/>
                  </a:cubicBezTo>
                  <a:cubicBezTo>
                    <a:pt x="7050" y="678"/>
                    <a:pt x="7122" y="485"/>
                    <a:pt x="7068" y="306"/>
                  </a:cubicBezTo>
                  <a:cubicBezTo>
                    <a:pt x="7014" y="122"/>
                    <a:pt x="6853" y="0"/>
                    <a:pt x="666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6274244" y="3527520"/>
              <a:ext cx="28461" cy="75927"/>
            </a:xfrm>
            <a:custGeom>
              <a:rect b="b" l="l" r="r" t="t"/>
              <a:pathLst>
                <a:path extrusionOk="0" h="2457" w="921">
                  <a:moveTo>
                    <a:pt x="0" y="0"/>
                  </a:moveTo>
                  <a:lnTo>
                    <a:pt x="0" y="1594"/>
                  </a:lnTo>
                  <a:cubicBezTo>
                    <a:pt x="0" y="2070"/>
                    <a:pt x="386" y="2456"/>
                    <a:pt x="858" y="2456"/>
                  </a:cubicBezTo>
                  <a:lnTo>
                    <a:pt x="921" y="2456"/>
                  </a:lnTo>
                  <a:cubicBezTo>
                    <a:pt x="871" y="2321"/>
                    <a:pt x="844" y="2182"/>
                    <a:pt x="844" y="2034"/>
                  </a:cubicBezTo>
                  <a:lnTo>
                    <a:pt x="844" y="422"/>
                  </a:lnTo>
                  <a:cubicBezTo>
                    <a:pt x="844" y="189"/>
                    <a:pt x="656" y="0"/>
                    <a:pt x="42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48"/>
          <p:cNvGrpSpPr/>
          <p:nvPr/>
        </p:nvGrpSpPr>
        <p:grpSpPr>
          <a:xfrm>
            <a:off x="1425920" y="3442840"/>
            <a:ext cx="372035" cy="446139"/>
            <a:chOff x="1425920" y="3261790"/>
            <a:chExt cx="372035" cy="446139"/>
          </a:xfrm>
        </p:grpSpPr>
        <p:sp>
          <p:nvSpPr>
            <p:cNvPr id="1713" name="Google Shape;1713;p48"/>
            <p:cNvSpPr/>
            <p:nvPr/>
          </p:nvSpPr>
          <p:spPr>
            <a:xfrm>
              <a:off x="1556761" y="3482557"/>
              <a:ext cx="26113" cy="73981"/>
            </a:xfrm>
            <a:custGeom>
              <a:rect b="b" l="l" r="r" t="t"/>
              <a:pathLst>
                <a:path extrusionOk="0" h="2394" w="845">
                  <a:moveTo>
                    <a:pt x="0" y="0"/>
                  </a:moveTo>
                  <a:lnTo>
                    <a:pt x="0" y="2394"/>
                  </a:lnTo>
                  <a:cubicBezTo>
                    <a:pt x="490" y="2218"/>
                    <a:pt x="845" y="1747"/>
                    <a:pt x="845" y="1195"/>
                  </a:cubicBezTo>
                  <a:cubicBezTo>
                    <a:pt x="845" y="642"/>
                    <a:pt x="490" y="175"/>
                    <a:pt x="0"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1504443" y="3482557"/>
              <a:ext cx="26113" cy="73981"/>
            </a:xfrm>
            <a:custGeom>
              <a:rect b="b" l="l" r="r" t="t"/>
              <a:pathLst>
                <a:path extrusionOk="0" h="2394" w="845">
                  <a:moveTo>
                    <a:pt x="845" y="0"/>
                  </a:moveTo>
                  <a:cubicBezTo>
                    <a:pt x="355" y="175"/>
                    <a:pt x="1" y="642"/>
                    <a:pt x="1" y="1195"/>
                  </a:cubicBezTo>
                  <a:cubicBezTo>
                    <a:pt x="1" y="1747"/>
                    <a:pt x="355" y="2218"/>
                    <a:pt x="845" y="2394"/>
                  </a:cubicBez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1626292" y="3486606"/>
              <a:ext cx="171663" cy="221324"/>
            </a:xfrm>
            <a:custGeom>
              <a:rect b="b" l="l" r="r" t="t"/>
              <a:pathLst>
                <a:path extrusionOk="0" h="7162" w="5555">
                  <a:moveTo>
                    <a:pt x="5136" y="1"/>
                  </a:moveTo>
                  <a:cubicBezTo>
                    <a:pt x="4984" y="1"/>
                    <a:pt x="4841" y="79"/>
                    <a:pt x="4764" y="215"/>
                  </a:cubicBezTo>
                  <a:cubicBezTo>
                    <a:pt x="4760" y="219"/>
                    <a:pt x="4445" y="763"/>
                    <a:pt x="3853" y="1293"/>
                  </a:cubicBezTo>
                  <a:cubicBezTo>
                    <a:pt x="3228" y="1849"/>
                    <a:pt x="2546" y="2186"/>
                    <a:pt x="1814" y="2294"/>
                  </a:cubicBezTo>
                  <a:cubicBezTo>
                    <a:pt x="1527" y="3349"/>
                    <a:pt x="871" y="4256"/>
                    <a:pt x="0" y="4871"/>
                  </a:cubicBezTo>
                  <a:lnTo>
                    <a:pt x="1275" y="4871"/>
                  </a:lnTo>
                  <a:cubicBezTo>
                    <a:pt x="2214" y="4871"/>
                    <a:pt x="3080" y="5217"/>
                    <a:pt x="3853" y="5895"/>
                  </a:cubicBezTo>
                  <a:cubicBezTo>
                    <a:pt x="4445" y="6411"/>
                    <a:pt x="4760" y="6941"/>
                    <a:pt x="4764" y="6950"/>
                  </a:cubicBezTo>
                  <a:cubicBezTo>
                    <a:pt x="4840" y="7085"/>
                    <a:pt x="4984" y="7161"/>
                    <a:pt x="5132" y="7161"/>
                  </a:cubicBezTo>
                  <a:cubicBezTo>
                    <a:pt x="5168" y="7161"/>
                    <a:pt x="5204" y="7157"/>
                    <a:pt x="5240" y="7148"/>
                  </a:cubicBezTo>
                  <a:cubicBezTo>
                    <a:pt x="5424" y="7098"/>
                    <a:pt x="5554" y="6932"/>
                    <a:pt x="5554" y="6739"/>
                  </a:cubicBezTo>
                  <a:lnTo>
                    <a:pt x="5554" y="422"/>
                  </a:lnTo>
                  <a:cubicBezTo>
                    <a:pt x="5554" y="233"/>
                    <a:pt x="5424" y="62"/>
                    <a:pt x="5240" y="13"/>
                  </a:cubicBezTo>
                  <a:cubicBezTo>
                    <a:pt x="5205" y="5"/>
                    <a:pt x="5171" y="1"/>
                    <a:pt x="513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1425920" y="3261790"/>
              <a:ext cx="235353" cy="375373"/>
            </a:xfrm>
            <a:custGeom>
              <a:rect b="b" l="l" r="r" t="t"/>
              <a:pathLst>
                <a:path extrusionOk="0" h="12147" w="7616">
                  <a:moveTo>
                    <a:pt x="288" y="0"/>
                  </a:moveTo>
                  <a:cubicBezTo>
                    <a:pt x="130" y="0"/>
                    <a:pt x="0" y="126"/>
                    <a:pt x="0" y="288"/>
                  </a:cubicBezTo>
                  <a:lnTo>
                    <a:pt x="0" y="1285"/>
                  </a:lnTo>
                  <a:cubicBezTo>
                    <a:pt x="0" y="1599"/>
                    <a:pt x="171" y="1873"/>
                    <a:pt x="427" y="2021"/>
                  </a:cubicBezTo>
                  <a:lnTo>
                    <a:pt x="427" y="3381"/>
                  </a:lnTo>
                  <a:cubicBezTo>
                    <a:pt x="193" y="3381"/>
                    <a:pt x="0" y="3575"/>
                    <a:pt x="0" y="3808"/>
                  </a:cubicBezTo>
                  <a:lnTo>
                    <a:pt x="0" y="8339"/>
                  </a:lnTo>
                  <a:cubicBezTo>
                    <a:pt x="0" y="10440"/>
                    <a:pt x="1711" y="12146"/>
                    <a:pt x="3808" y="12146"/>
                  </a:cubicBezTo>
                  <a:cubicBezTo>
                    <a:pt x="5909" y="12146"/>
                    <a:pt x="7616" y="10440"/>
                    <a:pt x="7616" y="8339"/>
                  </a:cubicBezTo>
                  <a:cubicBezTo>
                    <a:pt x="7616" y="6242"/>
                    <a:pt x="5909" y="4531"/>
                    <a:pt x="3812" y="4531"/>
                  </a:cubicBezTo>
                  <a:cubicBezTo>
                    <a:pt x="3368" y="4531"/>
                    <a:pt x="2937" y="4612"/>
                    <a:pt x="2542" y="4751"/>
                  </a:cubicBezTo>
                  <a:lnTo>
                    <a:pt x="2542" y="6650"/>
                  </a:lnTo>
                  <a:cubicBezTo>
                    <a:pt x="2896" y="6381"/>
                    <a:pt x="3336" y="6224"/>
                    <a:pt x="3812" y="6224"/>
                  </a:cubicBezTo>
                  <a:cubicBezTo>
                    <a:pt x="4975" y="6224"/>
                    <a:pt x="5923" y="7171"/>
                    <a:pt x="5923" y="8339"/>
                  </a:cubicBezTo>
                  <a:cubicBezTo>
                    <a:pt x="5923" y="9506"/>
                    <a:pt x="4975" y="10454"/>
                    <a:pt x="3812" y="10454"/>
                  </a:cubicBezTo>
                  <a:cubicBezTo>
                    <a:pt x="2645" y="10454"/>
                    <a:pt x="1698" y="9506"/>
                    <a:pt x="1698" y="8339"/>
                  </a:cubicBezTo>
                  <a:lnTo>
                    <a:pt x="1698" y="3808"/>
                  </a:lnTo>
                  <a:cubicBezTo>
                    <a:pt x="1698" y="3575"/>
                    <a:pt x="1504" y="3381"/>
                    <a:pt x="1271" y="3381"/>
                  </a:cubicBezTo>
                  <a:lnTo>
                    <a:pt x="1271" y="2039"/>
                  </a:lnTo>
                  <a:cubicBezTo>
                    <a:pt x="1540" y="1895"/>
                    <a:pt x="1724" y="1608"/>
                    <a:pt x="1724" y="1285"/>
                  </a:cubicBezTo>
                  <a:lnTo>
                    <a:pt x="1724" y="288"/>
                  </a:lnTo>
                  <a:cubicBezTo>
                    <a:pt x="1724" y="126"/>
                    <a:pt x="1594" y="0"/>
                    <a:pt x="143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8"/>
          <p:cNvGrpSpPr/>
          <p:nvPr/>
        </p:nvGrpSpPr>
        <p:grpSpPr>
          <a:xfrm>
            <a:off x="4768304" y="2786965"/>
            <a:ext cx="415051" cy="446232"/>
            <a:chOff x="4768304" y="2605915"/>
            <a:chExt cx="415051" cy="446232"/>
          </a:xfrm>
        </p:grpSpPr>
        <p:sp>
          <p:nvSpPr>
            <p:cNvPr id="1718" name="Google Shape;1718;p48"/>
            <p:cNvSpPr/>
            <p:nvPr/>
          </p:nvSpPr>
          <p:spPr>
            <a:xfrm>
              <a:off x="4817284" y="2921430"/>
              <a:ext cx="366071" cy="130718"/>
            </a:xfrm>
            <a:custGeom>
              <a:rect b="b" l="l" r="r" t="t"/>
              <a:pathLst>
                <a:path extrusionOk="0" h="4230" w="11846">
                  <a:moveTo>
                    <a:pt x="2820" y="1688"/>
                  </a:moveTo>
                  <a:cubicBezTo>
                    <a:pt x="3054" y="1688"/>
                    <a:pt x="3247" y="1881"/>
                    <a:pt x="3247" y="2115"/>
                  </a:cubicBezTo>
                  <a:cubicBezTo>
                    <a:pt x="3247" y="2348"/>
                    <a:pt x="3054" y="2537"/>
                    <a:pt x="2820" y="2537"/>
                  </a:cubicBezTo>
                  <a:cubicBezTo>
                    <a:pt x="2587" y="2537"/>
                    <a:pt x="2398" y="2348"/>
                    <a:pt x="2398" y="2115"/>
                  </a:cubicBezTo>
                  <a:cubicBezTo>
                    <a:pt x="2398" y="1881"/>
                    <a:pt x="2587" y="1688"/>
                    <a:pt x="2820" y="1688"/>
                  </a:cubicBezTo>
                  <a:close/>
                  <a:moveTo>
                    <a:pt x="7333" y="1693"/>
                  </a:moveTo>
                  <a:cubicBezTo>
                    <a:pt x="7566" y="1693"/>
                    <a:pt x="7760" y="1881"/>
                    <a:pt x="7760" y="2115"/>
                  </a:cubicBezTo>
                  <a:cubicBezTo>
                    <a:pt x="7755" y="2348"/>
                    <a:pt x="7566" y="2537"/>
                    <a:pt x="7333" y="2537"/>
                  </a:cubicBezTo>
                  <a:lnTo>
                    <a:pt x="4513" y="2537"/>
                  </a:lnTo>
                  <a:cubicBezTo>
                    <a:pt x="4280" y="2537"/>
                    <a:pt x="4091" y="2348"/>
                    <a:pt x="4091" y="2115"/>
                  </a:cubicBezTo>
                  <a:cubicBezTo>
                    <a:pt x="4091" y="1881"/>
                    <a:pt x="4280" y="1693"/>
                    <a:pt x="4513" y="1693"/>
                  </a:cubicBezTo>
                  <a:close/>
                  <a:moveTo>
                    <a:pt x="9026" y="1688"/>
                  </a:moveTo>
                  <a:cubicBezTo>
                    <a:pt x="9259" y="1688"/>
                    <a:pt x="9448" y="1881"/>
                    <a:pt x="9448" y="2115"/>
                  </a:cubicBezTo>
                  <a:cubicBezTo>
                    <a:pt x="9448" y="2348"/>
                    <a:pt x="9259" y="2537"/>
                    <a:pt x="9026" y="2537"/>
                  </a:cubicBezTo>
                  <a:cubicBezTo>
                    <a:pt x="8792" y="2537"/>
                    <a:pt x="8604" y="2348"/>
                    <a:pt x="8604" y="2115"/>
                  </a:cubicBezTo>
                  <a:cubicBezTo>
                    <a:pt x="8604" y="1881"/>
                    <a:pt x="8792" y="1688"/>
                    <a:pt x="9026" y="1688"/>
                  </a:cubicBezTo>
                  <a:close/>
                  <a:moveTo>
                    <a:pt x="423" y="0"/>
                  </a:moveTo>
                  <a:cubicBezTo>
                    <a:pt x="189" y="0"/>
                    <a:pt x="1" y="189"/>
                    <a:pt x="1" y="422"/>
                  </a:cubicBezTo>
                  <a:cubicBezTo>
                    <a:pt x="1" y="656"/>
                    <a:pt x="189" y="844"/>
                    <a:pt x="423" y="844"/>
                  </a:cubicBezTo>
                  <a:lnTo>
                    <a:pt x="566" y="844"/>
                  </a:lnTo>
                  <a:lnTo>
                    <a:pt x="566" y="3381"/>
                  </a:lnTo>
                  <a:lnTo>
                    <a:pt x="423" y="3381"/>
                  </a:lnTo>
                  <a:cubicBezTo>
                    <a:pt x="189" y="3381"/>
                    <a:pt x="1" y="3570"/>
                    <a:pt x="1" y="3808"/>
                  </a:cubicBezTo>
                  <a:cubicBezTo>
                    <a:pt x="1" y="4041"/>
                    <a:pt x="189" y="4230"/>
                    <a:pt x="423" y="4230"/>
                  </a:cubicBezTo>
                  <a:lnTo>
                    <a:pt x="11423" y="4230"/>
                  </a:lnTo>
                  <a:cubicBezTo>
                    <a:pt x="11657" y="4230"/>
                    <a:pt x="11846" y="4041"/>
                    <a:pt x="11846" y="3808"/>
                  </a:cubicBezTo>
                  <a:cubicBezTo>
                    <a:pt x="11846" y="3570"/>
                    <a:pt x="11657" y="3381"/>
                    <a:pt x="11423" y="3381"/>
                  </a:cubicBezTo>
                  <a:lnTo>
                    <a:pt x="11284" y="3381"/>
                  </a:lnTo>
                  <a:lnTo>
                    <a:pt x="11284" y="844"/>
                  </a:lnTo>
                  <a:lnTo>
                    <a:pt x="11423" y="844"/>
                  </a:lnTo>
                  <a:cubicBezTo>
                    <a:pt x="11657" y="844"/>
                    <a:pt x="11846" y="656"/>
                    <a:pt x="11846" y="422"/>
                  </a:cubicBezTo>
                  <a:cubicBezTo>
                    <a:pt x="11846" y="189"/>
                    <a:pt x="11657" y="0"/>
                    <a:pt x="114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4768304" y="2605915"/>
              <a:ext cx="362734" cy="289309"/>
            </a:xfrm>
            <a:custGeom>
              <a:rect b="b" l="l" r="r" t="t"/>
              <a:pathLst>
                <a:path extrusionOk="0" h="9362" w="11738">
                  <a:moveTo>
                    <a:pt x="6114" y="0"/>
                  </a:moveTo>
                  <a:cubicBezTo>
                    <a:pt x="5956" y="0"/>
                    <a:pt x="5809" y="90"/>
                    <a:pt x="5739" y="237"/>
                  </a:cubicBezTo>
                  <a:cubicBezTo>
                    <a:pt x="5541" y="646"/>
                    <a:pt x="5106" y="1230"/>
                    <a:pt x="4827" y="1230"/>
                  </a:cubicBezTo>
                  <a:lnTo>
                    <a:pt x="3700" y="1230"/>
                  </a:lnTo>
                  <a:cubicBezTo>
                    <a:pt x="1662" y="1230"/>
                    <a:pt x="0" y="2891"/>
                    <a:pt x="0" y="4930"/>
                  </a:cubicBezTo>
                  <a:cubicBezTo>
                    <a:pt x="0" y="6829"/>
                    <a:pt x="1437" y="8396"/>
                    <a:pt x="3278" y="8607"/>
                  </a:cubicBezTo>
                  <a:lnTo>
                    <a:pt x="3278" y="9361"/>
                  </a:lnTo>
                  <a:lnTo>
                    <a:pt x="11738" y="9361"/>
                  </a:lnTo>
                  <a:lnTo>
                    <a:pt x="11738" y="8207"/>
                  </a:lnTo>
                  <a:cubicBezTo>
                    <a:pt x="11738" y="7974"/>
                    <a:pt x="11549" y="7785"/>
                    <a:pt x="11316" y="7785"/>
                  </a:cubicBezTo>
                  <a:lnTo>
                    <a:pt x="10894" y="7785"/>
                  </a:lnTo>
                  <a:lnTo>
                    <a:pt x="10894" y="7359"/>
                  </a:lnTo>
                  <a:cubicBezTo>
                    <a:pt x="10894" y="7125"/>
                    <a:pt x="10705" y="6937"/>
                    <a:pt x="10472" y="6937"/>
                  </a:cubicBezTo>
                  <a:cubicBezTo>
                    <a:pt x="10238" y="6937"/>
                    <a:pt x="10045" y="7125"/>
                    <a:pt x="10045" y="7359"/>
                  </a:cubicBezTo>
                  <a:lnTo>
                    <a:pt x="10045" y="7785"/>
                  </a:lnTo>
                  <a:lnTo>
                    <a:pt x="3700" y="7785"/>
                  </a:lnTo>
                  <a:cubicBezTo>
                    <a:pt x="3063" y="7785"/>
                    <a:pt x="2542" y="7264"/>
                    <a:pt x="2542" y="6622"/>
                  </a:cubicBezTo>
                  <a:cubicBezTo>
                    <a:pt x="2542" y="5985"/>
                    <a:pt x="3063" y="5464"/>
                    <a:pt x="3700" y="5464"/>
                  </a:cubicBezTo>
                  <a:lnTo>
                    <a:pt x="4827" y="5464"/>
                  </a:lnTo>
                  <a:cubicBezTo>
                    <a:pt x="5101" y="5464"/>
                    <a:pt x="5541" y="6052"/>
                    <a:pt x="5739" y="6456"/>
                  </a:cubicBezTo>
                  <a:cubicBezTo>
                    <a:pt x="5810" y="6605"/>
                    <a:pt x="5960" y="6696"/>
                    <a:pt x="6119" y="6696"/>
                  </a:cubicBezTo>
                  <a:cubicBezTo>
                    <a:pt x="6161" y="6696"/>
                    <a:pt x="6204" y="6689"/>
                    <a:pt x="6246" y="6676"/>
                  </a:cubicBezTo>
                  <a:cubicBezTo>
                    <a:pt x="6300" y="6658"/>
                    <a:pt x="7508" y="6259"/>
                    <a:pt x="7508" y="5042"/>
                  </a:cubicBezTo>
                  <a:cubicBezTo>
                    <a:pt x="7508" y="4732"/>
                    <a:pt x="7387" y="4400"/>
                    <a:pt x="7297" y="4193"/>
                  </a:cubicBezTo>
                  <a:cubicBezTo>
                    <a:pt x="7387" y="3987"/>
                    <a:pt x="7508" y="3659"/>
                    <a:pt x="7508" y="3349"/>
                  </a:cubicBezTo>
                  <a:cubicBezTo>
                    <a:pt x="7508" y="3039"/>
                    <a:pt x="7387" y="2707"/>
                    <a:pt x="7297" y="2500"/>
                  </a:cubicBezTo>
                  <a:cubicBezTo>
                    <a:pt x="7387" y="2294"/>
                    <a:pt x="7508" y="1966"/>
                    <a:pt x="7508" y="1656"/>
                  </a:cubicBezTo>
                  <a:cubicBezTo>
                    <a:pt x="7508" y="435"/>
                    <a:pt x="6300" y="35"/>
                    <a:pt x="6246" y="22"/>
                  </a:cubicBezTo>
                  <a:cubicBezTo>
                    <a:pt x="6202" y="7"/>
                    <a:pt x="6157" y="0"/>
                    <a:pt x="611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48"/>
          <p:cNvGrpSpPr/>
          <p:nvPr/>
        </p:nvGrpSpPr>
        <p:grpSpPr>
          <a:xfrm>
            <a:off x="4751524" y="1539833"/>
            <a:ext cx="448333" cy="446170"/>
            <a:chOff x="4751524" y="1358783"/>
            <a:chExt cx="448333" cy="446170"/>
          </a:xfrm>
        </p:grpSpPr>
        <p:sp>
          <p:nvSpPr>
            <p:cNvPr id="1721" name="Google Shape;1721;p48"/>
            <p:cNvSpPr/>
            <p:nvPr/>
          </p:nvSpPr>
          <p:spPr>
            <a:xfrm>
              <a:off x="4751524" y="1358783"/>
              <a:ext cx="448333" cy="446170"/>
            </a:xfrm>
            <a:custGeom>
              <a:rect b="b" l="l" r="r" t="t"/>
              <a:pathLst>
                <a:path extrusionOk="0" h="14438" w="14508">
                  <a:moveTo>
                    <a:pt x="8154" y="0"/>
                  </a:moveTo>
                  <a:cubicBezTo>
                    <a:pt x="7613" y="0"/>
                    <a:pt x="7074" y="204"/>
                    <a:pt x="6659" y="618"/>
                  </a:cubicBezTo>
                  <a:cubicBezTo>
                    <a:pt x="5963" y="1314"/>
                    <a:pt x="5855" y="2378"/>
                    <a:pt x="6336" y="3191"/>
                  </a:cubicBezTo>
                  <a:cubicBezTo>
                    <a:pt x="5712" y="3227"/>
                    <a:pt x="5092" y="3389"/>
                    <a:pt x="4522" y="3672"/>
                  </a:cubicBezTo>
                  <a:cubicBezTo>
                    <a:pt x="4526" y="3124"/>
                    <a:pt x="4324" y="2576"/>
                    <a:pt x="3907" y="2158"/>
                  </a:cubicBezTo>
                  <a:cubicBezTo>
                    <a:pt x="3494" y="1746"/>
                    <a:pt x="2951" y="1539"/>
                    <a:pt x="2409" y="1539"/>
                  </a:cubicBezTo>
                  <a:cubicBezTo>
                    <a:pt x="2001" y="1539"/>
                    <a:pt x="1595" y="1656"/>
                    <a:pt x="1244" y="1889"/>
                  </a:cubicBezTo>
                  <a:lnTo>
                    <a:pt x="2371" y="3016"/>
                  </a:lnTo>
                  <a:cubicBezTo>
                    <a:pt x="2533" y="3178"/>
                    <a:pt x="2533" y="3447"/>
                    <a:pt x="2371" y="3613"/>
                  </a:cubicBezTo>
                  <a:cubicBezTo>
                    <a:pt x="2288" y="3696"/>
                    <a:pt x="2179" y="3738"/>
                    <a:pt x="2070" y="3738"/>
                  </a:cubicBezTo>
                  <a:cubicBezTo>
                    <a:pt x="1961" y="3738"/>
                    <a:pt x="1852" y="3696"/>
                    <a:pt x="1769" y="3613"/>
                  </a:cubicBezTo>
                  <a:lnTo>
                    <a:pt x="642" y="2486"/>
                  </a:lnTo>
                  <a:lnTo>
                    <a:pt x="642" y="2486"/>
                  </a:lnTo>
                  <a:cubicBezTo>
                    <a:pt x="99" y="3308"/>
                    <a:pt x="189" y="4426"/>
                    <a:pt x="912" y="5149"/>
                  </a:cubicBezTo>
                  <a:cubicBezTo>
                    <a:pt x="1248" y="5486"/>
                    <a:pt x="1671" y="5683"/>
                    <a:pt x="2111" y="5746"/>
                  </a:cubicBezTo>
                  <a:lnTo>
                    <a:pt x="166" y="7690"/>
                  </a:lnTo>
                  <a:cubicBezTo>
                    <a:pt x="0" y="7857"/>
                    <a:pt x="0" y="8126"/>
                    <a:pt x="166" y="8288"/>
                  </a:cubicBezTo>
                  <a:lnTo>
                    <a:pt x="1980" y="10106"/>
                  </a:lnTo>
                  <a:lnTo>
                    <a:pt x="4374" y="7713"/>
                  </a:lnTo>
                  <a:lnTo>
                    <a:pt x="2856" y="6195"/>
                  </a:lnTo>
                  <a:lnTo>
                    <a:pt x="3907" y="5149"/>
                  </a:lnTo>
                  <a:cubicBezTo>
                    <a:pt x="4654" y="4401"/>
                    <a:pt x="5636" y="4028"/>
                    <a:pt x="6619" y="4028"/>
                  </a:cubicBezTo>
                  <a:cubicBezTo>
                    <a:pt x="7601" y="4028"/>
                    <a:pt x="8583" y="4401"/>
                    <a:pt x="9331" y="5149"/>
                  </a:cubicBezTo>
                  <a:cubicBezTo>
                    <a:pt x="10826" y="6644"/>
                    <a:pt x="10826" y="9078"/>
                    <a:pt x="9331" y="10573"/>
                  </a:cubicBezTo>
                  <a:lnTo>
                    <a:pt x="8280" y="11619"/>
                  </a:lnTo>
                  <a:lnTo>
                    <a:pt x="6767" y="10106"/>
                  </a:lnTo>
                  <a:lnTo>
                    <a:pt x="4374" y="12499"/>
                  </a:lnTo>
                  <a:lnTo>
                    <a:pt x="6188" y="14313"/>
                  </a:lnTo>
                  <a:cubicBezTo>
                    <a:pt x="6271" y="14396"/>
                    <a:pt x="6378" y="14438"/>
                    <a:pt x="6486" y="14438"/>
                  </a:cubicBezTo>
                  <a:cubicBezTo>
                    <a:pt x="6594" y="14438"/>
                    <a:pt x="6702" y="14396"/>
                    <a:pt x="6785" y="14313"/>
                  </a:cubicBezTo>
                  <a:lnTo>
                    <a:pt x="8581" y="12517"/>
                  </a:lnTo>
                  <a:lnTo>
                    <a:pt x="8729" y="12369"/>
                  </a:lnTo>
                  <a:cubicBezTo>
                    <a:pt x="8792" y="12818"/>
                    <a:pt x="9003" y="13236"/>
                    <a:pt x="9331" y="13564"/>
                  </a:cubicBezTo>
                  <a:cubicBezTo>
                    <a:pt x="9741" y="13976"/>
                    <a:pt x="10283" y="14183"/>
                    <a:pt x="10824" y="14183"/>
                  </a:cubicBezTo>
                  <a:cubicBezTo>
                    <a:pt x="11231" y="14183"/>
                    <a:pt x="11638" y="14066"/>
                    <a:pt x="11989" y="13833"/>
                  </a:cubicBezTo>
                  <a:lnTo>
                    <a:pt x="10866" y="12706"/>
                  </a:lnTo>
                  <a:cubicBezTo>
                    <a:pt x="10700" y="12544"/>
                    <a:pt x="10700" y="12275"/>
                    <a:pt x="10866" y="12109"/>
                  </a:cubicBezTo>
                  <a:cubicBezTo>
                    <a:pt x="10947" y="12026"/>
                    <a:pt x="11055" y="11984"/>
                    <a:pt x="11163" y="11984"/>
                  </a:cubicBezTo>
                  <a:cubicBezTo>
                    <a:pt x="11272" y="11984"/>
                    <a:pt x="11380" y="12026"/>
                    <a:pt x="11464" y="12109"/>
                  </a:cubicBezTo>
                  <a:lnTo>
                    <a:pt x="12591" y="13236"/>
                  </a:lnTo>
                  <a:cubicBezTo>
                    <a:pt x="13134" y="12414"/>
                    <a:pt x="13044" y="11296"/>
                    <a:pt x="12321" y="10573"/>
                  </a:cubicBezTo>
                  <a:cubicBezTo>
                    <a:pt x="11908" y="10160"/>
                    <a:pt x="11363" y="9953"/>
                    <a:pt x="10821" y="9953"/>
                  </a:cubicBezTo>
                  <a:cubicBezTo>
                    <a:pt x="10815" y="9953"/>
                    <a:pt x="10809" y="9953"/>
                    <a:pt x="10804" y="9953"/>
                  </a:cubicBezTo>
                  <a:cubicBezTo>
                    <a:pt x="11091" y="9383"/>
                    <a:pt x="11253" y="8764"/>
                    <a:pt x="11288" y="8139"/>
                  </a:cubicBezTo>
                  <a:cubicBezTo>
                    <a:pt x="11620" y="8336"/>
                    <a:pt x="11994" y="8434"/>
                    <a:pt x="12368" y="8434"/>
                  </a:cubicBezTo>
                  <a:cubicBezTo>
                    <a:pt x="12909" y="8434"/>
                    <a:pt x="13450" y="8228"/>
                    <a:pt x="13861" y="7816"/>
                  </a:cubicBezTo>
                  <a:cubicBezTo>
                    <a:pt x="14301" y="7376"/>
                    <a:pt x="14508" y="6783"/>
                    <a:pt x="14476" y="6204"/>
                  </a:cubicBezTo>
                  <a:lnTo>
                    <a:pt x="14476" y="6204"/>
                  </a:lnTo>
                  <a:lnTo>
                    <a:pt x="12936" y="6608"/>
                  </a:lnTo>
                  <a:cubicBezTo>
                    <a:pt x="12901" y="6616"/>
                    <a:pt x="12866" y="6620"/>
                    <a:pt x="12832" y="6620"/>
                  </a:cubicBezTo>
                  <a:cubicBezTo>
                    <a:pt x="12716" y="6620"/>
                    <a:pt x="12607" y="6576"/>
                    <a:pt x="12528" y="6496"/>
                  </a:cubicBezTo>
                  <a:cubicBezTo>
                    <a:pt x="12478" y="6442"/>
                    <a:pt x="12438" y="6379"/>
                    <a:pt x="12420" y="6303"/>
                  </a:cubicBezTo>
                  <a:cubicBezTo>
                    <a:pt x="12362" y="6078"/>
                    <a:pt x="12496" y="5845"/>
                    <a:pt x="12721" y="5787"/>
                  </a:cubicBezTo>
                  <a:lnTo>
                    <a:pt x="14261" y="5387"/>
                  </a:lnTo>
                  <a:cubicBezTo>
                    <a:pt x="14162" y="5185"/>
                    <a:pt x="14027" y="4992"/>
                    <a:pt x="13861" y="4826"/>
                  </a:cubicBezTo>
                  <a:cubicBezTo>
                    <a:pt x="13448" y="4413"/>
                    <a:pt x="12906" y="4206"/>
                    <a:pt x="12364" y="4206"/>
                  </a:cubicBezTo>
                  <a:cubicBezTo>
                    <a:pt x="11823" y="4206"/>
                    <a:pt x="11282" y="4413"/>
                    <a:pt x="10871" y="4826"/>
                  </a:cubicBezTo>
                  <a:cubicBezTo>
                    <a:pt x="10732" y="4960"/>
                    <a:pt x="10615" y="5113"/>
                    <a:pt x="10525" y="5279"/>
                  </a:cubicBezTo>
                  <a:cubicBezTo>
                    <a:pt x="10354" y="5023"/>
                    <a:pt x="10152" y="4776"/>
                    <a:pt x="9928" y="4552"/>
                  </a:cubicBezTo>
                  <a:cubicBezTo>
                    <a:pt x="9699" y="4323"/>
                    <a:pt x="9456" y="4125"/>
                    <a:pt x="9196" y="3955"/>
                  </a:cubicBezTo>
                  <a:cubicBezTo>
                    <a:pt x="9362" y="3860"/>
                    <a:pt x="9515" y="3744"/>
                    <a:pt x="9654" y="3609"/>
                  </a:cubicBezTo>
                  <a:cubicBezTo>
                    <a:pt x="10476" y="2783"/>
                    <a:pt x="10476" y="1440"/>
                    <a:pt x="9654" y="618"/>
                  </a:cubicBezTo>
                  <a:cubicBezTo>
                    <a:pt x="9483" y="448"/>
                    <a:pt x="9295" y="313"/>
                    <a:pt x="9088" y="214"/>
                  </a:cubicBezTo>
                  <a:lnTo>
                    <a:pt x="8689" y="1754"/>
                  </a:lnTo>
                  <a:cubicBezTo>
                    <a:pt x="8639" y="1947"/>
                    <a:pt x="8469" y="2073"/>
                    <a:pt x="8280" y="2073"/>
                  </a:cubicBezTo>
                  <a:cubicBezTo>
                    <a:pt x="8244" y="2073"/>
                    <a:pt x="8208" y="2069"/>
                    <a:pt x="8172" y="2060"/>
                  </a:cubicBezTo>
                  <a:cubicBezTo>
                    <a:pt x="8100" y="2037"/>
                    <a:pt x="8033" y="2001"/>
                    <a:pt x="7984" y="1947"/>
                  </a:cubicBezTo>
                  <a:cubicBezTo>
                    <a:pt x="7880" y="1844"/>
                    <a:pt x="7831" y="1691"/>
                    <a:pt x="7871" y="1543"/>
                  </a:cubicBezTo>
                  <a:lnTo>
                    <a:pt x="8271" y="3"/>
                  </a:lnTo>
                  <a:cubicBezTo>
                    <a:pt x="8232" y="1"/>
                    <a:pt x="8193" y="0"/>
                    <a:pt x="815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4831159" y="1615583"/>
              <a:ext cx="110909" cy="110878"/>
            </a:xfrm>
            <a:custGeom>
              <a:rect b="b" l="l" r="r" t="t"/>
              <a:pathLst>
                <a:path extrusionOk="0" h="3588" w="3589">
                  <a:moveTo>
                    <a:pt x="2394" y="0"/>
                  </a:moveTo>
                  <a:lnTo>
                    <a:pt x="1" y="2393"/>
                  </a:lnTo>
                  <a:lnTo>
                    <a:pt x="1195" y="3588"/>
                  </a:lnTo>
                  <a:lnTo>
                    <a:pt x="3588" y="1194"/>
                  </a:lnTo>
                  <a:lnTo>
                    <a:pt x="239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48"/>
          <p:cNvGrpSpPr/>
          <p:nvPr/>
        </p:nvGrpSpPr>
        <p:grpSpPr>
          <a:xfrm>
            <a:off x="4067157" y="1539771"/>
            <a:ext cx="448766" cy="446294"/>
            <a:chOff x="4067157" y="1358721"/>
            <a:chExt cx="448766" cy="446294"/>
          </a:xfrm>
        </p:grpSpPr>
        <p:sp>
          <p:nvSpPr>
            <p:cNvPr id="1724" name="Google Shape;1724;p48"/>
            <p:cNvSpPr/>
            <p:nvPr/>
          </p:nvSpPr>
          <p:spPr>
            <a:xfrm>
              <a:off x="4337183" y="1590304"/>
              <a:ext cx="47065" cy="47065"/>
            </a:xfrm>
            <a:custGeom>
              <a:rect b="b" l="l" r="r" t="t"/>
              <a:pathLst>
                <a:path extrusionOk="0" h="1523" w="1523">
                  <a:moveTo>
                    <a:pt x="607" y="1"/>
                  </a:moveTo>
                  <a:lnTo>
                    <a:pt x="1" y="607"/>
                  </a:lnTo>
                  <a:lnTo>
                    <a:pt x="917" y="1523"/>
                  </a:lnTo>
                  <a:lnTo>
                    <a:pt x="1523" y="917"/>
                  </a:lnTo>
                  <a:lnTo>
                    <a:pt x="607"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4300007" y="1627511"/>
              <a:ext cx="47065" cy="47065"/>
            </a:xfrm>
            <a:custGeom>
              <a:rect b="b" l="l" r="r" t="t"/>
              <a:pathLst>
                <a:path extrusionOk="0" h="1523" w="1523">
                  <a:moveTo>
                    <a:pt x="606" y="0"/>
                  </a:moveTo>
                  <a:lnTo>
                    <a:pt x="0" y="606"/>
                  </a:lnTo>
                  <a:lnTo>
                    <a:pt x="916" y="1522"/>
                  </a:lnTo>
                  <a:lnTo>
                    <a:pt x="1522" y="916"/>
                  </a:lnTo>
                  <a:lnTo>
                    <a:pt x="60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4374513" y="1553129"/>
              <a:ext cx="46941" cy="47065"/>
            </a:xfrm>
            <a:custGeom>
              <a:rect b="b" l="l" r="r" t="t"/>
              <a:pathLst>
                <a:path extrusionOk="0" h="1523" w="1519">
                  <a:moveTo>
                    <a:pt x="602" y="0"/>
                  </a:moveTo>
                  <a:lnTo>
                    <a:pt x="0" y="607"/>
                  </a:lnTo>
                  <a:lnTo>
                    <a:pt x="912" y="1523"/>
                  </a:lnTo>
                  <a:lnTo>
                    <a:pt x="1518" y="916"/>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4411689" y="1515953"/>
              <a:ext cx="47065" cy="46910"/>
            </a:xfrm>
            <a:custGeom>
              <a:rect b="b" l="l" r="r" t="t"/>
              <a:pathLst>
                <a:path extrusionOk="0" h="1518" w="1523">
                  <a:moveTo>
                    <a:pt x="607" y="0"/>
                  </a:moveTo>
                  <a:lnTo>
                    <a:pt x="1" y="606"/>
                  </a:lnTo>
                  <a:lnTo>
                    <a:pt x="917" y="1518"/>
                  </a:lnTo>
                  <a:lnTo>
                    <a:pt x="1523" y="916"/>
                  </a:lnTo>
                  <a:lnTo>
                    <a:pt x="60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4225470" y="1702017"/>
              <a:ext cx="47095" cy="47065"/>
            </a:xfrm>
            <a:custGeom>
              <a:rect b="b" l="l" r="r" t="t"/>
              <a:pathLst>
                <a:path extrusionOk="0" h="1523" w="1524">
                  <a:moveTo>
                    <a:pt x="607" y="0"/>
                  </a:moveTo>
                  <a:lnTo>
                    <a:pt x="1" y="607"/>
                  </a:lnTo>
                  <a:lnTo>
                    <a:pt x="917" y="1523"/>
                  </a:lnTo>
                  <a:lnTo>
                    <a:pt x="1523" y="916"/>
                  </a:lnTo>
                  <a:lnTo>
                    <a:pt x="607"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4262800" y="1664841"/>
              <a:ext cx="46941" cy="46910"/>
            </a:xfrm>
            <a:custGeom>
              <a:rect b="b" l="l" r="r" t="t"/>
              <a:pathLst>
                <a:path extrusionOk="0" h="1518" w="1519">
                  <a:moveTo>
                    <a:pt x="602" y="0"/>
                  </a:moveTo>
                  <a:lnTo>
                    <a:pt x="1" y="606"/>
                  </a:lnTo>
                  <a:lnTo>
                    <a:pt x="912" y="1518"/>
                  </a:lnTo>
                  <a:lnTo>
                    <a:pt x="1518" y="916"/>
                  </a:lnTo>
                  <a:lnTo>
                    <a:pt x="60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4148338" y="1438790"/>
              <a:ext cx="180563" cy="180409"/>
            </a:xfrm>
            <a:custGeom>
              <a:rect b="b" l="l" r="r" t="t"/>
              <a:pathLst>
                <a:path extrusionOk="0" h="5838" w="5843">
                  <a:moveTo>
                    <a:pt x="4221" y="1"/>
                  </a:moveTo>
                  <a:lnTo>
                    <a:pt x="0" y="4217"/>
                  </a:lnTo>
                  <a:lnTo>
                    <a:pt x="1621" y="5838"/>
                  </a:lnTo>
                  <a:lnTo>
                    <a:pt x="5842" y="1621"/>
                  </a:lnTo>
                  <a:lnTo>
                    <a:pt x="4221"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4067157" y="1358721"/>
              <a:ext cx="448766" cy="446294"/>
            </a:xfrm>
            <a:custGeom>
              <a:rect b="b" l="l" r="r" t="t"/>
              <a:pathLst>
                <a:path extrusionOk="0" h="14442" w="14522">
                  <a:moveTo>
                    <a:pt x="10274" y="2583"/>
                  </a:moveTo>
                  <a:cubicBezTo>
                    <a:pt x="10512" y="2583"/>
                    <a:pt x="10701" y="2771"/>
                    <a:pt x="10701" y="3005"/>
                  </a:cubicBezTo>
                  <a:cubicBezTo>
                    <a:pt x="10701" y="3238"/>
                    <a:pt x="10512" y="3431"/>
                    <a:pt x="10274" y="3431"/>
                  </a:cubicBezTo>
                  <a:cubicBezTo>
                    <a:pt x="10041" y="3431"/>
                    <a:pt x="9852" y="3238"/>
                    <a:pt x="9852" y="3005"/>
                  </a:cubicBezTo>
                  <a:cubicBezTo>
                    <a:pt x="9852" y="2771"/>
                    <a:pt x="10041" y="2583"/>
                    <a:pt x="10274" y="2583"/>
                  </a:cubicBezTo>
                  <a:close/>
                  <a:moveTo>
                    <a:pt x="3045" y="9812"/>
                  </a:moveTo>
                  <a:cubicBezTo>
                    <a:pt x="3283" y="9812"/>
                    <a:pt x="3472" y="10000"/>
                    <a:pt x="3472" y="10234"/>
                  </a:cubicBezTo>
                  <a:cubicBezTo>
                    <a:pt x="3472" y="10467"/>
                    <a:pt x="3283" y="10660"/>
                    <a:pt x="3045" y="10660"/>
                  </a:cubicBezTo>
                  <a:cubicBezTo>
                    <a:pt x="2811" y="10660"/>
                    <a:pt x="2623" y="10467"/>
                    <a:pt x="2623" y="10234"/>
                  </a:cubicBezTo>
                  <a:cubicBezTo>
                    <a:pt x="2623" y="10000"/>
                    <a:pt x="2811" y="9812"/>
                    <a:pt x="3045" y="9812"/>
                  </a:cubicBezTo>
                  <a:close/>
                  <a:moveTo>
                    <a:pt x="10463" y="1"/>
                  </a:moveTo>
                  <a:cubicBezTo>
                    <a:pt x="10350" y="1"/>
                    <a:pt x="10243" y="46"/>
                    <a:pt x="10162" y="126"/>
                  </a:cubicBezTo>
                  <a:lnTo>
                    <a:pt x="7872" y="2412"/>
                  </a:lnTo>
                  <a:lnTo>
                    <a:pt x="9372" y="3912"/>
                  </a:lnTo>
                  <a:cubicBezTo>
                    <a:pt x="9448" y="3992"/>
                    <a:pt x="9493" y="4100"/>
                    <a:pt x="9493" y="4212"/>
                  </a:cubicBezTo>
                  <a:cubicBezTo>
                    <a:pt x="9493" y="4325"/>
                    <a:pt x="9448" y="4432"/>
                    <a:pt x="9372" y="4509"/>
                  </a:cubicBezTo>
                  <a:lnTo>
                    <a:pt x="4549" y="9331"/>
                  </a:lnTo>
                  <a:cubicBezTo>
                    <a:pt x="4473" y="9408"/>
                    <a:pt x="4365" y="9453"/>
                    <a:pt x="4253" y="9453"/>
                  </a:cubicBezTo>
                  <a:cubicBezTo>
                    <a:pt x="4141" y="9453"/>
                    <a:pt x="4033" y="9408"/>
                    <a:pt x="3952" y="9331"/>
                  </a:cubicBezTo>
                  <a:lnTo>
                    <a:pt x="2452" y="7832"/>
                  </a:lnTo>
                  <a:lnTo>
                    <a:pt x="162" y="10122"/>
                  </a:lnTo>
                  <a:cubicBezTo>
                    <a:pt x="1" y="10288"/>
                    <a:pt x="1" y="10557"/>
                    <a:pt x="162" y="10719"/>
                  </a:cubicBezTo>
                  <a:lnTo>
                    <a:pt x="3759" y="14315"/>
                  </a:lnTo>
                  <a:cubicBezTo>
                    <a:pt x="3840" y="14396"/>
                    <a:pt x="3947" y="14441"/>
                    <a:pt x="4060" y="14441"/>
                  </a:cubicBezTo>
                  <a:cubicBezTo>
                    <a:pt x="4172" y="14441"/>
                    <a:pt x="4280" y="14396"/>
                    <a:pt x="4356" y="14315"/>
                  </a:cubicBezTo>
                  <a:lnTo>
                    <a:pt x="5443" y="13229"/>
                  </a:lnTo>
                  <a:lnTo>
                    <a:pt x="4226" y="12016"/>
                  </a:lnTo>
                  <a:cubicBezTo>
                    <a:pt x="4064" y="11850"/>
                    <a:pt x="4064" y="11581"/>
                    <a:pt x="4226" y="11415"/>
                  </a:cubicBezTo>
                  <a:lnTo>
                    <a:pt x="11455" y="4190"/>
                  </a:lnTo>
                  <a:cubicBezTo>
                    <a:pt x="11538" y="4107"/>
                    <a:pt x="11647" y="4065"/>
                    <a:pt x="11756" y="4065"/>
                  </a:cubicBezTo>
                  <a:cubicBezTo>
                    <a:pt x="11865" y="4065"/>
                    <a:pt x="11974" y="4107"/>
                    <a:pt x="12057" y="4190"/>
                  </a:cubicBezTo>
                  <a:lnTo>
                    <a:pt x="13269" y="5402"/>
                  </a:lnTo>
                  <a:lnTo>
                    <a:pt x="14356" y="4320"/>
                  </a:lnTo>
                  <a:cubicBezTo>
                    <a:pt x="14522" y="4154"/>
                    <a:pt x="14522" y="3885"/>
                    <a:pt x="14356" y="3719"/>
                  </a:cubicBezTo>
                  <a:lnTo>
                    <a:pt x="10764" y="126"/>
                  </a:lnTo>
                  <a:cubicBezTo>
                    <a:pt x="10683" y="46"/>
                    <a:pt x="10575" y="1"/>
                    <a:pt x="1046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48"/>
          <p:cNvGrpSpPr/>
          <p:nvPr/>
        </p:nvGrpSpPr>
        <p:grpSpPr>
          <a:xfrm>
            <a:off x="3406121" y="1619005"/>
            <a:ext cx="446139" cy="287671"/>
            <a:chOff x="3406121" y="1437955"/>
            <a:chExt cx="446139" cy="287671"/>
          </a:xfrm>
        </p:grpSpPr>
        <p:sp>
          <p:nvSpPr>
            <p:cNvPr id="1733" name="Google Shape;1733;p48"/>
            <p:cNvSpPr/>
            <p:nvPr/>
          </p:nvSpPr>
          <p:spPr>
            <a:xfrm>
              <a:off x="3406121" y="1673278"/>
              <a:ext cx="104512" cy="52349"/>
            </a:xfrm>
            <a:custGeom>
              <a:rect b="b" l="l" r="r" t="t"/>
              <a:pathLst>
                <a:path extrusionOk="0" h="1694" w="3382">
                  <a:moveTo>
                    <a:pt x="0" y="1"/>
                  </a:moveTo>
                  <a:lnTo>
                    <a:pt x="0" y="1272"/>
                  </a:lnTo>
                  <a:cubicBezTo>
                    <a:pt x="0" y="1505"/>
                    <a:pt x="189" y="1694"/>
                    <a:pt x="423" y="1694"/>
                  </a:cubicBezTo>
                  <a:lnTo>
                    <a:pt x="2959" y="1694"/>
                  </a:lnTo>
                  <a:cubicBezTo>
                    <a:pt x="3193" y="1694"/>
                    <a:pt x="3382" y="1505"/>
                    <a:pt x="3382" y="1272"/>
                  </a:cubicBezTo>
                  <a:lnTo>
                    <a:pt x="3382"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3406121" y="1437955"/>
              <a:ext cx="104512" cy="52349"/>
            </a:xfrm>
            <a:custGeom>
              <a:rect b="b" l="l" r="r" t="t"/>
              <a:pathLst>
                <a:path extrusionOk="0" h="1694" w="3382">
                  <a:moveTo>
                    <a:pt x="423" y="1"/>
                  </a:moveTo>
                  <a:cubicBezTo>
                    <a:pt x="189" y="1"/>
                    <a:pt x="0" y="194"/>
                    <a:pt x="0" y="427"/>
                  </a:cubicBezTo>
                  <a:lnTo>
                    <a:pt x="0" y="1693"/>
                  </a:lnTo>
                  <a:lnTo>
                    <a:pt x="3382" y="1693"/>
                  </a:lnTo>
                  <a:lnTo>
                    <a:pt x="3382" y="423"/>
                  </a:lnTo>
                  <a:cubicBezTo>
                    <a:pt x="3382" y="194"/>
                    <a:pt x="3193" y="1"/>
                    <a:pt x="295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3406121" y="1516355"/>
              <a:ext cx="104512" cy="130872"/>
            </a:xfrm>
            <a:custGeom>
              <a:rect b="b" l="l" r="r" t="t"/>
              <a:pathLst>
                <a:path extrusionOk="0" h="4235" w="3382">
                  <a:moveTo>
                    <a:pt x="0" y="1"/>
                  </a:moveTo>
                  <a:lnTo>
                    <a:pt x="0" y="4235"/>
                  </a:lnTo>
                  <a:lnTo>
                    <a:pt x="3382" y="4235"/>
                  </a:lnTo>
                  <a:lnTo>
                    <a:pt x="3382" y="3386"/>
                  </a:lnTo>
                  <a:lnTo>
                    <a:pt x="2115" y="3386"/>
                  </a:lnTo>
                  <a:cubicBezTo>
                    <a:pt x="1882" y="3386"/>
                    <a:pt x="1689" y="3198"/>
                    <a:pt x="1689" y="2964"/>
                  </a:cubicBezTo>
                  <a:cubicBezTo>
                    <a:pt x="1689" y="2731"/>
                    <a:pt x="1882" y="2542"/>
                    <a:pt x="2115" y="2542"/>
                  </a:cubicBezTo>
                  <a:lnTo>
                    <a:pt x="3382" y="2542"/>
                  </a:lnTo>
                  <a:lnTo>
                    <a:pt x="3382" y="1693"/>
                  </a:lnTo>
                  <a:lnTo>
                    <a:pt x="2115" y="1693"/>
                  </a:lnTo>
                  <a:cubicBezTo>
                    <a:pt x="1882" y="1693"/>
                    <a:pt x="1689" y="1505"/>
                    <a:pt x="1689" y="1271"/>
                  </a:cubicBezTo>
                  <a:cubicBezTo>
                    <a:pt x="1689" y="1038"/>
                    <a:pt x="1882" y="849"/>
                    <a:pt x="2115" y="849"/>
                  </a:cubicBezTo>
                  <a:lnTo>
                    <a:pt x="3382" y="849"/>
                  </a:lnTo>
                  <a:lnTo>
                    <a:pt x="3382"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3536684" y="1437986"/>
              <a:ext cx="184859" cy="287640"/>
            </a:xfrm>
            <a:custGeom>
              <a:rect b="b" l="l" r="r" t="t"/>
              <a:pathLst>
                <a:path extrusionOk="0" h="9308" w="5982">
                  <a:moveTo>
                    <a:pt x="717" y="1"/>
                  </a:moveTo>
                  <a:cubicBezTo>
                    <a:pt x="653" y="1"/>
                    <a:pt x="589" y="15"/>
                    <a:pt x="531" y="44"/>
                  </a:cubicBezTo>
                  <a:lnTo>
                    <a:pt x="1" y="305"/>
                  </a:lnTo>
                  <a:lnTo>
                    <a:pt x="1" y="9002"/>
                  </a:lnTo>
                  <a:lnTo>
                    <a:pt x="531" y="9263"/>
                  </a:lnTo>
                  <a:cubicBezTo>
                    <a:pt x="589" y="9292"/>
                    <a:pt x="653" y="9307"/>
                    <a:pt x="717" y="9307"/>
                  </a:cubicBezTo>
                  <a:cubicBezTo>
                    <a:pt x="781" y="9307"/>
                    <a:pt x="845" y="9292"/>
                    <a:pt x="903" y="9263"/>
                  </a:cubicBezTo>
                  <a:lnTo>
                    <a:pt x="1855" y="8791"/>
                  </a:lnTo>
                  <a:lnTo>
                    <a:pt x="2803" y="9263"/>
                  </a:lnTo>
                  <a:cubicBezTo>
                    <a:pt x="2863" y="9292"/>
                    <a:pt x="2928" y="9307"/>
                    <a:pt x="2993" y="9307"/>
                  </a:cubicBezTo>
                  <a:cubicBezTo>
                    <a:pt x="3057" y="9307"/>
                    <a:pt x="3121" y="9292"/>
                    <a:pt x="3180" y="9263"/>
                  </a:cubicBezTo>
                  <a:lnTo>
                    <a:pt x="4132" y="8791"/>
                  </a:lnTo>
                  <a:lnTo>
                    <a:pt x="5079" y="9263"/>
                  </a:lnTo>
                  <a:cubicBezTo>
                    <a:pt x="5137" y="9294"/>
                    <a:pt x="5205" y="9308"/>
                    <a:pt x="5268" y="9308"/>
                  </a:cubicBezTo>
                  <a:cubicBezTo>
                    <a:pt x="5331" y="9308"/>
                    <a:pt x="5398" y="9294"/>
                    <a:pt x="5456" y="9263"/>
                  </a:cubicBezTo>
                  <a:lnTo>
                    <a:pt x="5982" y="9002"/>
                  </a:lnTo>
                  <a:lnTo>
                    <a:pt x="5982" y="305"/>
                  </a:lnTo>
                  <a:lnTo>
                    <a:pt x="5456" y="44"/>
                  </a:lnTo>
                  <a:cubicBezTo>
                    <a:pt x="5398" y="15"/>
                    <a:pt x="5334" y="1"/>
                    <a:pt x="5269" y="1"/>
                  </a:cubicBezTo>
                  <a:cubicBezTo>
                    <a:pt x="5205" y="1"/>
                    <a:pt x="5140" y="15"/>
                    <a:pt x="5079" y="44"/>
                  </a:cubicBezTo>
                  <a:lnTo>
                    <a:pt x="4132" y="516"/>
                  </a:lnTo>
                  <a:lnTo>
                    <a:pt x="3180" y="44"/>
                  </a:lnTo>
                  <a:cubicBezTo>
                    <a:pt x="3121" y="15"/>
                    <a:pt x="3057" y="1"/>
                    <a:pt x="2993" y="1"/>
                  </a:cubicBezTo>
                  <a:cubicBezTo>
                    <a:pt x="2928" y="1"/>
                    <a:pt x="2863" y="15"/>
                    <a:pt x="2803" y="44"/>
                  </a:cubicBezTo>
                  <a:lnTo>
                    <a:pt x="1855" y="516"/>
                  </a:lnTo>
                  <a:lnTo>
                    <a:pt x="903" y="44"/>
                  </a:lnTo>
                  <a:cubicBezTo>
                    <a:pt x="845" y="15"/>
                    <a:pt x="781" y="1"/>
                    <a:pt x="71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3747749" y="1437955"/>
              <a:ext cx="104512" cy="287671"/>
            </a:xfrm>
            <a:custGeom>
              <a:rect b="b" l="l" r="r" t="t"/>
              <a:pathLst>
                <a:path extrusionOk="0" h="9309" w="3382">
                  <a:moveTo>
                    <a:pt x="1689" y="2115"/>
                  </a:moveTo>
                  <a:cubicBezTo>
                    <a:pt x="1922" y="2115"/>
                    <a:pt x="2115" y="2309"/>
                    <a:pt x="2115" y="2542"/>
                  </a:cubicBezTo>
                  <a:cubicBezTo>
                    <a:pt x="2115" y="2776"/>
                    <a:pt x="1922" y="2964"/>
                    <a:pt x="1689" y="2964"/>
                  </a:cubicBezTo>
                  <a:cubicBezTo>
                    <a:pt x="1455" y="2964"/>
                    <a:pt x="1266" y="2776"/>
                    <a:pt x="1266" y="2542"/>
                  </a:cubicBezTo>
                  <a:cubicBezTo>
                    <a:pt x="1266" y="2309"/>
                    <a:pt x="1455" y="2115"/>
                    <a:pt x="1689" y="2115"/>
                  </a:cubicBezTo>
                  <a:close/>
                  <a:moveTo>
                    <a:pt x="1689" y="4262"/>
                  </a:moveTo>
                  <a:cubicBezTo>
                    <a:pt x="1922" y="4262"/>
                    <a:pt x="2115" y="4450"/>
                    <a:pt x="2115" y="4684"/>
                  </a:cubicBezTo>
                  <a:cubicBezTo>
                    <a:pt x="2115" y="4917"/>
                    <a:pt x="1922" y="5106"/>
                    <a:pt x="1689" y="5106"/>
                  </a:cubicBezTo>
                  <a:cubicBezTo>
                    <a:pt x="1455" y="5106"/>
                    <a:pt x="1266" y="4917"/>
                    <a:pt x="1266" y="4684"/>
                  </a:cubicBezTo>
                  <a:cubicBezTo>
                    <a:pt x="1266" y="4450"/>
                    <a:pt x="1455" y="4262"/>
                    <a:pt x="1689" y="4262"/>
                  </a:cubicBezTo>
                  <a:close/>
                  <a:moveTo>
                    <a:pt x="1689" y="6350"/>
                  </a:moveTo>
                  <a:cubicBezTo>
                    <a:pt x="1922" y="6350"/>
                    <a:pt x="2115" y="6538"/>
                    <a:pt x="2115" y="6772"/>
                  </a:cubicBezTo>
                  <a:cubicBezTo>
                    <a:pt x="2115" y="7005"/>
                    <a:pt x="1922" y="7194"/>
                    <a:pt x="1689" y="7194"/>
                  </a:cubicBezTo>
                  <a:cubicBezTo>
                    <a:pt x="1455" y="7194"/>
                    <a:pt x="1266" y="7005"/>
                    <a:pt x="1266" y="6772"/>
                  </a:cubicBezTo>
                  <a:cubicBezTo>
                    <a:pt x="1266" y="6538"/>
                    <a:pt x="1455" y="6350"/>
                    <a:pt x="1689" y="6350"/>
                  </a:cubicBezTo>
                  <a:close/>
                  <a:moveTo>
                    <a:pt x="422" y="1"/>
                  </a:moveTo>
                  <a:cubicBezTo>
                    <a:pt x="189" y="1"/>
                    <a:pt x="0" y="194"/>
                    <a:pt x="0" y="427"/>
                  </a:cubicBezTo>
                  <a:lnTo>
                    <a:pt x="0" y="8887"/>
                  </a:lnTo>
                  <a:cubicBezTo>
                    <a:pt x="0" y="9120"/>
                    <a:pt x="189" y="9309"/>
                    <a:pt x="422" y="9309"/>
                  </a:cubicBezTo>
                  <a:lnTo>
                    <a:pt x="2959" y="9309"/>
                  </a:lnTo>
                  <a:cubicBezTo>
                    <a:pt x="3193" y="9309"/>
                    <a:pt x="3381" y="9120"/>
                    <a:pt x="3381" y="8887"/>
                  </a:cubicBezTo>
                  <a:lnTo>
                    <a:pt x="3381" y="427"/>
                  </a:lnTo>
                  <a:cubicBezTo>
                    <a:pt x="3381" y="194"/>
                    <a:pt x="3193" y="1"/>
                    <a:pt x="295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48"/>
          <p:cNvGrpSpPr/>
          <p:nvPr/>
        </p:nvGrpSpPr>
        <p:grpSpPr>
          <a:xfrm>
            <a:off x="2736619" y="1540204"/>
            <a:ext cx="446263" cy="445429"/>
            <a:chOff x="2736619" y="1359154"/>
            <a:chExt cx="446263" cy="445429"/>
          </a:xfrm>
        </p:grpSpPr>
        <p:sp>
          <p:nvSpPr>
            <p:cNvPr id="1739" name="Google Shape;1739;p48"/>
            <p:cNvSpPr/>
            <p:nvPr/>
          </p:nvSpPr>
          <p:spPr>
            <a:xfrm>
              <a:off x="3088784" y="1359154"/>
              <a:ext cx="94098" cy="93140"/>
            </a:xfrm>
            <a:custGeom>
              <a:rect b="b" l="l" r="r" t="t"/>
              <a:pathLst>
                <a:path extrusionOk="0" h="3014" w="3045">
                  <a:moveTo>
                    <a:pt x="1428" y="0"/>
                  </a:moveTo>
                  <a:cubicBezTo>
                    <a:pt x="1325" y="0"/>
                    <a:pt x="1222" y="41"/>
                    <a:pt x="1145" y="108"/>
                  </a:cubicBezTo>
                  <a:lnTo>
                    <a:pt x="369" y="768"/>
                  </a:lnTo>
                  <a:cubicBezTo>
                    <a:pt x="310" y="822"/>
                    <a:pt x="270" y="885"/>
                    <a:pt x="247" y="957"/>
                  </a:cubicBezTo>
                  <a:lnTo>
                    <a:pt x="0" y="2021"/>
                  </a:lnTo>
                  <a:lnTo>
                    <a:pt x="1002" y="3013"/>
                  </a:lnTo>
                  <a:lnTo>
                    <a:pt x="2048" y="2798"/>
                  </a:lnTo>
                  <a:cubicBezTo>
                    <a:pt x="2115" y="2775"/>
                    <a:pt x="2174" y="2739"/>
                    <a:pt x="2223" y="2685"/>
                  </a:cubicBezTo>
                  <a:lnTo>
                    <a:pt x="2933" y="1908"/>
                  </a:lnTo>
                  <a:cubicBezTo>
                    <a:pt x="3004" y="1828"/>
                    <a:pt x="3045" y="1724"/>
                    <a:pt x="3045" y="1617"/>
                  </a:cubicBezTo>
                  <a:lnTo>
                    <a:pt x="3045" y="422"/>
                  </a:lnTo>
                  <a:cubicBezTo>
                    <a:pt x="3045" y="310"/>
                    <a:pt x="3000" y="202"/>
                    <a:pt x="2919" y="126"/>
                  </a:cubicBezTo>
                  <a:cubicBezTo>
                    <a:pt x="2843" y="45"/>
                    <a:pt x="2735" y="0"/>
                    <a:pt x="262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2825834" y="1572937"/>
              <a:ext cx="149043" cy="135816"/>
            </a:xfrm>
            <a:custGeom>
              <a:rect b="b" l="l" r="r" t="t"/>
              <a:pathLst>
                <a:path extrusionOk="0" h="4395" w="4823">
                  <a:moveTo>
                    <a:pt x="1754" y="1116"/>
                  </a:moveTo>
                  <a:cubicBezTo>
                    <a:pt x="1862" y="1116"/>
                    <a:pt x="1970" y="1158"/>
                    <a:pt x="2053" y="1241"/>
                  </a:cubicBezTo>
                  <a:lnTo>
                    <a:pt x="3368" y="2556"/>
                  </a:lnTo>
                  <a:cubicBezTo>
                    <a:pt x="3534" y="2718"/>
                    <a:pt x="3534" y="2987"/>
                    <a:pt x="3368" y="3154"/>
                  </a:cubicBezTo>
                  <a:cubicBezTo>
                    <a:pt x="3285" y="3234"/>
                    <a:pt x="3176" y="3275"/>
                    <a:pt x="3068" y="3275"/>
                  </a:cubicBezTo>
                  <a:cubicBezTo>
                    <a:pt x="2960" y="3275"/>
                    <a:pt x="2852" y="3234"/>
                    <a:pt x="2771" y="3154"/>
                  </a:cubicBezTo>
                  <a:lnTo>
                    <a:pt x="1455" y="1838"/>
                  </a:lnTo>
                  <a:cubicBezTo>
                    <a:pt x="1289" y="1672"/>
                    <a:pt x="1289" y="1407"/>
                    <a:pt x="1455" y="1241"/>
                  </a:cubicBezTo>
                  <a:cubicBezTo>
                    <a:pt x="1538" y="1158"/>
                    <a:pt x="1646" y="1116"/>
                    <a:pt x="1754" y="1116"/>
                  </a:cubicBezTo>
                  <a:close/>
                  <a:moveTo>
                    <a:pt x="2412" y="0"/>
                  </a:moveTo>
                  <a:cubicBezTo>
                    <a:pt x="1849" y="0"/>
                    <a:pt x="1287" y="215"/>
                    <a:pt x="858" y="644"/>
                  </a:cubicBezTo>
                  <a:lnTo>
                    <a:pt x="845" y="657"/>
                  </a:lnTo>
                  <a:cubicBezTo>
                    <a:pt x="1" y="1515"/>
                    <a:pt x="10" y="2902"/>
                    <a:pt x="858" y="3751"/>
                  </a:cubicBezTo>
                  <a:cubicBezTo>
                    <a:pt x="1287" y="4180"/>
                    <a:pt x="1849" y="4394"/>
                    <a:pt x="2412" y="4394"/>
                  </a:cubicBezTo>
                  <a:cubicBezTo>
                    <a:pt x="2974" y="4394"/>
                    <a:pt x="3537" y="4180"/>
                    <a:pt x="3965" y="3751"/>
                  </a:cubicBezTo>
                  <a:lnTo>
                    <a:pt x="3979" y="3737"/>
                  </a:lnTo>
                  <a:cubicBezTo>
                    <a:pt x="4823" y="2880"/>
                    <a:pt x="4814" y="1492"/>
                    <a:pt x="3965" y="644"/>
                  </a:cubicBezTo>
                  <a:cubicBezTo>
                    <a:pt x="3537" y="215"/>
                    <a:pt x="2974" y="0"/>
                    <a:pt x="241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2779480" y="1697443"/>
              <a:ext cx="64277" cy="62979"/>
            </a:xfrm>
            <a:custGeom>
              <a:rect b="b" l="l" r="r" t="t"/>
              <a:pathLst>
                <a:path extrusionOk="0" h="2038" w="2080">
                  <a:moveTo>
                    <a:pt x="1483" y="0"/>
                  </a:moveTo>
                  <a:lnTo>
                    <a:pt x="167" y="1316"/>
                  </a:lnTo>
                  <a:cubicBezTo>
                    <a:pt x="1" y="1482"/>
                    <a:pt x="1" y="1747"/>
                    <a:pt x="167" y="1913"/>
                  </a:cubicBezTo>
                  <a:cubicBezTo>
                    <a:pt x="250" y="1996"/>
                    <a:pt x="358" y="2038"/>
                    <a:pt x="466" y="2038"/>
                  </a:cubicBezTo>
                  <a:cubicBezTo>
                    <a:pt x="573" y="2038"/>
                    <a:pt x="681" y="1996"/>
                    <a:pt x="764" y="1913"/>
                  </a:cubicBezTo>
                  <a:lnTo>
                    <a:pt x="2080" y="597"/>
                  </a:lnTo>
                  <a:cubicBezTo>
                    <a:pt x="1968" y="512"/>
                    <a:pt x="1860" y="422"/>
                    <a:pt x="1761" y="319"/>
                  </a:cubicBezTo>
                  <a:cubicBezTo>
                    <a:pt x="1658" y="216"/>
                    <a:pt x="1568" y="108"/>
                    <a:pt x="148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2736619" y="1477078"/>
              <a:ext cx="236342" cy="235662"/>
            </a:xfrm>
            <a:custGeom>
              <a:rect b="b" l="l" r="r" t="t"/>
              <a:pathLst>
                <a:path extrusionOk="0" h="7626" w="7648">
                  <a:moveTo>
                    <a:pt x="5299" y="1"/>
                  </a:moveTo>
                  <a:cubicBezTo>
                    <a:pt x="5065" y="1"/>
                    <a:pt x="4877" y="189"/>
                    <a:pt x="4877" y="423"/>
                  </a:cubicBezTo>
                  <a:lnTo>
                    <a:pt x="4877" y="585"/>
                  </a:lnTo>
                  <a:cubicBezTo>
                    <a:pt x="3889" y="674"/>
                    <a:pt x="2986" y="1065"/>
                    <a:pt x="2268" y="1667"/>
                  </a:cubicBezTo>
                  <a:lnTo>
                    <a:pt x="2151" y="1554"/>
                  </a:lnTo>
                  <a:cubicBezTo>
                    <a:pt x="2068" y="1471"/>
                    <a:pt x="1960" y="1430"/>
                    <a:pt x="1853" y="1430"/>
                  </a:cubicBezTo>
                  <a:cubicBezTo>
                    <a:pt x="1745" y="1430"/>
                    <a:pt x="1637" y="1471"/>
                    <a:pt x="1554" y="1554"/>
                  </a:cubicBezTo>
                  <a:cubicBezTo>
                    <a:pt x="1388" y="1716"/>
                    <a:pt x="1388" y="1985"/>
                    <a:pt x="1554" y="2152"/>
                  </a:cubicBezTo>
                  <a:lnTo>
                    <a:pt x="1666" y="2264"/>
                  </a:lnTo>
                  <a:cubicBezTo>
                    <a:pt x="1065" y="2987"/>
                    <a:pt x="674" y="3885"/>
                    <a:pt x="584" y="4877"/>
                  </a:cubicBezTo>
                  <a:lnTo>
                    <a:pt x="422" y="4877"/>
                  </a:lnTo>
                  <a:cubicBezTo>
                    <a:pt x="189" y="4877"/>
                    <a:pt x="0" y="5066"/>
                    <a:pt x="0" y="5299"/>
                  </a:cubicBezTo>
                  <a:cubicBezTo>
                    <a:pt x="0" y="5416"/>
                    <a:pt x="50" y="5519"/>
                    <a:pt x="126" y="5596"/>
                  </a:cubicBezTo>
                  <a:cubicBezTo>
                    <a:pt x="202" y="5672"/>
                    <a:pt x="310" y="5721"/>
                    <a:pt x="422" y="5721"/>
                  </a:cubicBezTo>
                  <a:lnTo>
                    <a:pt x="584" y="5721"/>
                  </a:lnTo>
                  <a:cubicBezTo>
                    <a:pt x="642" y="6399"/>
                    <a:pt x="845" y="7046"/>
                    <a:pt x="1177" y="7625"/>
                  </a:cubicBezTo>
                  <a:lnTo>
                    <a:pt x="2448" y="6354"/>
                  </a:lnTo>
                  <a:cubicBezTo>
                    <a:pt x="2052" y="5281"/>
                    <a:pt x="2277" y="4029"/>
                    <a:pt x="3130" y="3162"/>
                  </a:cubicBezTo>
                  <a:lnTo>
                    <a:pt x="3148" y="3148"/>
                  </a:lnTo>
                  <a:cubicBezTo>
                    <a:pt x="3741" y="2553"/>
                    <a:pt x="4520" y="2256"/>
                    <a:pt x="5300" y="2256"/>
                  </a:cubicBezTo>
                  <a:cubicBezTo>
                    <a:pt x="5667" y="2256"/>
                    <a:pt x="6034" y="2322"/>
                    <a:pt x="6381" y="2452"/>
                  </a:cubicBezTo>
                  <a:lnTo>
                    <a:pt x="7647" y="1186"/>
                  </a:lnTo>
                  <a:cubicBezTo>
                    <a:pt x="7059" y="849"/>
                    <a:pt x="6408" y="643"/>
                    <a:pt x="5721" y="585"/>
                  </a:cubicBezTo>
                  <a:lnTo>
                    <a:pt x="5721" y="423"/>
                  </a:lnTo>
                  <a:cubicBezTo>
                    <a:pt x="5721" y="189"/>
                    <a:pt x="5532" y="1"/>
                    <a:pt x="5299"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2828337" y="1569353"/>
              <a:ext cx="235786" cy="235230"/>
            </a:xfrm>
            <a:custGeom>
              <a:rect b="b" l="l" r="r" t="t"/>
              <a:pathLst>
                <a:path extrusionOk="0" h="7612" w="7630">
                  <a:moveTo>
                    <a:pt x="6462" y="1"/>
                  </a:moveTo>
                  <a:lnTo>
                    <a:pt x="5191" y="1276"/>
                  </a:lnTo>
                  <a:cubicBezTo>
                    <a:pt x="5573" y="2345"/>
                    <a:pt x="5344" y="3588"/>
                    <a:pt x="4500" y="4446"/>
                  </a:cubicBezTo>
                  <a:lnTo>
                    <a:pt x="4482" y="4464"/>
                  </a:lnTo>
                  <a:cubicBezTo>
                    <a:pt x="3888" y="5057"/>
                    <a:pt x="3110" y="5354"/>
                    <a:pt x="2331" y="5354"/>
                  </a:cubicBezTo>
                  <a:cubicBezTo>
                    <a:pt x="1972" y="5354"/>
                    <a:pt x="1613" y="5291"/>
                    <a:pt x="1271" y="5164"/>
                  </a:cubicBezTo>
                  <a:lnTo>
                    <a:pt x="0" y="6435"/>
                  </a:lnTo>
                  <a:cubicBezTo>
                    <a:pt x="584" y="6767"/>
                    <a:pt x="1231" y="6970"/>
                    <a:pt x="1909" y="7028"/>
                  </a:cubicBezTo>
                  <a:lnTo>
                    <a:pt x="1909" y="7185"/>
                  </a:lnTo>
                  <a:cubicBezTo>
                    <a:pt x="1909" y="7302"/>
                    <a:pt x="1954" y="7410"/>
                    <a:pt x="2034" y="7486"/>
                  </a:cubicBezTo>
                  <a:cubicBezTo>
                    <a:pt x="2111" y="7562"/>
                    <a:pt x="2214" y="7612"/>
                    <a:pt x="2331" y="7612"/>
                  </a:cubicBezTo>
                  <a:cubicBezTo>
                    <a:pt x="2564" y="7612"/>
                    <a:pt x="2753" y="7419"/>
                    <a:pt x="2753" y="7185"/>
                  </a:cubicBezTo>
                  <a:lnTo>
                    <a:pt x="2753" y="7028"/>
                  </a:lnTo>
                  <a:cubicBezTo>
                    <a:pt x="3741" y="6938"/>
                    <a:pt x="4643" y="6547"/>
                    <a:pt x="5366" y="5941"/>
                  </a:cubicBezTo>
                  <a:lnTo>
                    <a:pt x="5478" y="6058"/>
                  </a:lnTo>
                  <a:cubicBezTo>
                    <a:pt x="5561" y="6141"/>
                    <a:pt x="5670" y="6183"/>
                    <a:pt x="5779" y="6183"/>
                  </a:cubicBezTo>
                  <a:cubicBezTo>
                    <a:pt x="5887" y="6183"/>
                    <a:pt x="5995" y="6141"/>
                    <a:pt x="6076" y="6058"/>
                  </a:cubicBezTo>
                  <a:cubicBezTo>
                    <a:pt x="6242" y="5892"/>
                    <a:pt x="6242" y="5627"/>
                    <a:pt x="6076" y="5461"/>
                  </a:cubicBezTo>
                  <a:lnTo>
                    <a:pt x="5963" y="5344"/>
                  </a:lnTo>
                  <a:cubicBezTo>
                    <a:pt x="6565" y="4626"/>
                    <a:pt x="6960" y="3723"/>
                    <a:pt x="7045" y="2735"/>
                  </a:cubicBezTo>
                  <a:lnTo>
                    <a:pt x="7207" y="2735"/>
                  </a:lnTo>
                  <a:cubicBezTo>
                    <a:pt x="7441" y="2735"/>
                    <a:pt x="7629" y="2547"/>
                    <a:pt x="7629" y="2313"/>
                  </a:cubicBezTo>
                  <a:cubicBezTo>
                    <a:pt x="7629" y="2080"/>
                    <a:pt x="7436" y="1891"/>
                    <a:pt x="7203" y="1891"/>
                  </a:cubicBezTo>
                  <a:lnTo>
                    <a:pt x="7045" y="1891"/>
                  </a:lnTo>
                  <a:cubicBezTo>
                    <a:pt x="6987" y="1218"/>
                    <a:pt x="6790" y="580"/>
                    <a:pt x="646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2956954" y="1450162"/>
              <a:ext cx="134086" cy="134086"/>
            </a:xfrm>
            <a:custGeom>
              <a:rect b="b" l="l" r="r" t="t"/>
              <a:pathLst>
                <a:path extrusionOk="0" h="4339" w="4339">
                  <a:moveTo>
                    <a:pt x="3741" y="1"/>
                  </a:moveTo>
                  <a:lnTo>
                    <a:pt x="1" y="3737"/>
                  </a:lnTo>
                  <a:cubicBezTo>
                    <a:pt x="109" y="3817"/>
                    <a:pt x="207" y="3907"/>
                    <a:pt x="306" y="4006"/>
                  </a:cubicBezTo>
                  <a:cubicBezTo>
                    <a:pt x="414" y="4109"/>
                    <a:pt x="508" y="4221"/>
                    <a:pt x="598" y="4338"/>
                  </a:cubicBezTo>
                  <a:lnTo>
                    <a:pt x="4338" y="598"/>
                  </a:lnTo>
                  <a:lnTo>
                    <a:pt x="3741"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48"/>
          <p:cNvGrpSpPr/>
          <p:nvPr/>
        </p:nvGrpSpPr>
        <p:grpSpPr>
          <a:xfrm>
            <a:off x="2063655" y="1539771"/>
            <a:ext cx="445305" cy="446139"/>
            <a:chOff x="2063655" y="1358721"/>
            <a:chExt cx="445305" cy="446139"/>
          </a:xfrm>
        </p:grpSpPr>
        <p:sp>
          <p:nvSpPr>
            <p:cNvPr id="1746" name="Google Shape;1746;p48"/>
            <p:cNvSpPr/>
            <p:nvPr/>
          </p:nvSpPr>
          <p:spPr>
            <a:xfrm>
              <a:off x="2325492" y="1358721"/>
              <a:ext cx="183468" cy="52225"/>
            </a:xfrm>
            <a:custGeom>
              <a:rect b="b" l="l" r="r" t="t"/>
              <a:pathLst>
                <a:path extrusionOk="0" h="1690" w="5937">
                  <a:moveTo>
                    <a:pt x="1266" y="1"/>
                  </a:moveTo>
                  <a:cubicBezTo>
                    <a:pt x="566" y="1"/>
                    <a:pt x="0" y="566"/>
                    <a:pt x="0" y="1267"/>
                  </a:cubicBezTo>
                  <a:lnTo>
                    <a:pt x="0" y="1689"/>
                  </a:lnTo>
                  <a:lnTo>
                    <a:pt x="5936" y="1689"/>
                  </a:lnTo>
                  <a:lnTo>
                    <a:pt x="5936" y="1267"/>
                  </a:lnTo>
                  <a:cubicBezTo>
                    <a:pt x="5936" y="566"/>
                    <a:pt x="5370" y="1"/>
                    <a:pt x="467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2341438" y="1612647"/>
              <a:ext cx="151144" cy="52225"/>
            </a:xfrm>
            <a:custGeom>
              <a:rect b="b" l="l" r="r" t="t"/>
              <a:pathLst>
                <a:path extrusionOk="0" h="1690" w="4891">
                  <a:moveTo>
                    <a:pt x="0" y="1"/>
                  </a:moveTo>
                  <a:cubicBezTo>
                    <a:pt x="158" y="468"/>
                    <a:pt x="351" y="935"/>
                    <a:pt x="580" y="1442"/>
                  </a:cubicBezTo>
                  <a:cubicBezTo>
                    <a:pt x="647" y="1595"/>
                    <a:pt x="800" y="1689"/>
                    <a:pt x="966" y="1689"/>
                  </a:cubicBezTo>
                  <a:lnTo>
                    <a:pt x="3916" y="1689"/>
                  </a:lnTo>
                  <a:cubicBezTo>
                    <a:pt x="4082" y="1689"/>
                    <a:pt x="4230" y="1595"/>
                    <a:pt x="4302" y="1442"/>
                  </a:cubicBezTo>
                  <a:cubicBezTo>
                    <a:pt x="4531" y="935"/>
                    <a:pt x="4729" y="468"/>
                    <a:pt x="489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2063655" y="1358721"/>
              <a:ext cx="183468" cy="52225"/>
            </a:xfrm>
            <a:custGeom>
              <a:rect b="b" l="l" r="r" t="t"/>
              <a:pathLst>
                <a:path extrusionOk="0" h="1690" w="5937">
                  <a:moveTo>
                    <a:pt x="1266" y="1"/>
                  </a:moveTo>
                  <a:cubicBezTo>
                    <a:pt x="566" y="1"/>
                    <a:pt x="0" y="566"/>
                    <a:pt x="0" y="1267"/>
                  </a:cubicBezTo>
                  <a:lnTo>
                    <a:pt x="0" y="1689"/>
                  </a:lnTo>
                  <a:lnTo>
                    <a:pt x="5936" y="1689"/>
                  </a:lnTo>
                  <a:lnTo>
                    <a:pt x="5936" y="1267"/>
                  </a:lnTo>
                  <a:cubicBezTo>
                    <a:pt x="5936" y="566"/>
                    <a:pt x="5370" y="1"/>
                    <a:pt x="467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2079601" y="1612647"/>
              <a:ext cx="151144" cy="52225"/>
            </a:xfrm>
            <a:custGeom>
              <a:rect b="b" l="l" r="r" t="t"/>
              <a:pathLst>
                <a:path extrusionOk="0" h="1690" w="4891">
                  <a:moveTo>
                    <a:pt x="0" y="1"/>
                  </a:moveTo>
                  <a:cubicBezTo>
                    <a:pt x="158" y="468"/>
                    <a:pt x="351" y="935"/>
                    <a:pt x="580" y="1442"/>
                  </a:cubicBezTo>
                  <a:cubicBezTo>
                    <a:pt x="647" y="1595"/>
                    <a:pt x="800" y="1689"/>
                    <a:pt x="966" y="1689"/>
                  </a:cubicBezTo>
                  <a:lnTo>
                    <a:pt x="3916" y="1689"/>
                  </a:lnTo>
                  <a:cubicBezTo>
                    <a:pt x="4082" y="1689"/>
                    <a:pt x="4230" y="1595"/>
                    <a:pt x="4302" y="1442"/>
                  </a:cubicBezTo>
                  <a:cubicBezTo>
                    <a:pt x="4531" y="939"/>
                    <a:pt x="4729" y="468"/>
                    <a:pt x="489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2063655" y="1410205"/>
              <a:ext cx="445305" cy="394656"/>
            </a:xfrm>
            <a:custGeom>
              <a:rect b="b" l="l" r="r" t="t"/>
              <a:pathLst>
                <a:path extrusionOk="0" h="12771" w="14410">
                  <a:moveTo>
                    <a:pt x="7207" y="1"/>
                  </a:moveTo>
                  <a:cubicBezTo>
                    <a:pt x="6973" y="1"/>
                    <a:pt x="6785" y="189"/>
                    <a:pt x="6785" y="423"/>
                  </a:cubicBezTo>
                  <a:lnTo>
                    <a:pt x="6785" y="867"/>
                  </a:lnTo>
                  <a:lnTo>
                    <a:pt x="4504" y="867"/>
                  </a:lnTo>
                  <a:lnTo>
                    <a:pt x="4504" y="1289"/>
                  </a:lnTo>
                  <a:cubicBezTo>
                    <a:pt x="4504" y="1523"/>
                    <a:pt x="4315" y="1711"/>
                    <a:pt x="4082" y="1711"/>
                  </a:cubicBezTo>
                  <a:cubicBezTo>
                    <a:pt x="3848" y="1711"/>
                    <a:pt x="3660" y="1523"/>
                    <a:pt x="3660" y="1289"/>
                  </a:cubicBezTo>
                  <a:lnTo>
                    <a:pt x="3660" y="867"/>
                  </a:lnTo>
                  <a:lnTo>
                    <a:pt x="2250" y="867"/>
                  </a:lnTo>
                  <a:lnTo>
                    <a:pt x="2250" y="1289"/>
                  </a:lnTo>
                  <a:cubicBezTo>
                    <a:pt x="2250" y="1523"/>
                    <a:pt x="2061" y="1711"/>
                    <a:pt x="1828" y="1711"/>
                  </a:cubicBezTo>
                  <a:cubicBezTo>
                    <a:pt x="1599" y="1711"/>
                    <a:pt x="1405" y="1523"/>
                    <a:pt x="1405" y="1289"/>
                  </a:cubicBezTo>
                  <a:lnTo>
                    <a:pt x="1405" y="867"/>
                  </a:lnTo>
                  <a:lnTo>
                    <a:pt x="0" y="867"/>
                  </a:lnTo>
                  <a:lnTo>
                    <a:pt x="0" y="3260"/>
                  </a:lnTo>
                  <a:cubicBezTo>
                    <a:pt x="0" y="4203"/>
                    <a:pt x="94" y="4976"/>
                    <a:pt x="269" y="5708"/>
                  </a:cubicBezTo>
                  <a:lnTo>
                    <a:pt x="5662" y="5708"/>
                  </a:lnTo>
                  <a:cubicBezTo>
                    <a:pt x="5842" y="4976"/>
                    <a:pt x="5941" y="4199"/>
                    <a:pt x="5941" y="3260"/>
                  </a:cubicBezTo>
                  <a:lnTo>
                    <a:pt x="5941" y="1711"/>
                  </a:lnTo>
                  <a:lnTo>
                    <a:pt x="6785" y="1711"/>
                  </a:lnTo>
                  <a:lnTo>
                    <a:pt x="6785" y="10283"/>
                  </a:lnTo>
                  <a:cubicBezTo>
                    <a:pt x="5819" y="10476"/>
                    <a:pt x="5096" y="11329"/>
                    <a:pt x="5096" y="12349"/>
                  </a:cubicBezTo>
                  <a:cubicBezTo>
                    <a:pt x="5096" y="12582"/>
                    <a:pt x="5285" y="12771"/>
                    <a:pt x="5518" y="12771"/>
                  </a:cubicBezTo>
                  <a:cubicBezTo>
                    <a:pt x="5752" y="12771"/>
                    <a:pt x="5941" y="12582"/>
                    <a:pt x="5941" y="12349"/>
                  </a:cubicBezTo>
                  <a:cubicBezTo>
                    <a:pt x="5941" y="11801"/>
                    <a:pt x="6291" y="11329"/>
                    <a:pt x="6785" y="11159"/>
                  </a:cubicBezTo>
                  <a:lnTo>
                    <a:pt x="6785" y="12349"/>
                  </a:lnTo>
                  <a:cubicBezTo>
                    <a:pt x="6785" y="12582"/>
                    <a:pt x="6973" y="12771"/>
                    <a:pt x="7207" y="12771"/>
                  </a:cubicBezTo>
                  <a:cubicBezTo>
                    <a:pt x="7436" y="12771"/>
                    <a:pt x="7629" y="12582"/>
                    <a:pt x="7629" y="12349"/>
                  </a:cubicBezTo>
                  <a:lnTo>
                    <a:pt x="7629" y="11159"/>
                  </a:lnTo>
                  <a:cubicBezTo>
                    <a:pt x="8118" y="11329"/>
                    <a:pt x="8473" y="11801"/>
                    <a:pt x="8473" y="12349"/>
                  </a:cubicBezTo>
                  <a:cubicBezTo>
                    <a:pt x="8473" y="12582"/>
                    <a:pt x="8662" y="12771"/>
                    <a:pt x="8895" y="12771"/>
                  </a:cubicBezTo>
                  <a:cubicBezTo>
                    <a:pt x="9124" y="12771"/>
                    <a:pt x="9317" y="12582"/>
                    <a:pt x="9317" y="12349"/>
                  </a:cubicBezTo>
                  <a:cubicBezTo>
                    <a:pt x="9317" y="11329"/>
                    <a:pt x="8590" y="10476"/>
                    <a:pt x="7624" y="10283"/>
                  </a:cubicBezTo>
                  <a:lnTo>
                    <a:pt x="7624" y="1711"/>
                  </a:lnTo>
                  <a:lnTo>
                    <a:pt x="8473" y="1711"/>
                  </a:lnTo>
                  <a:lnTo>
                    <a:pt x="8473" y="3260"/>
                  </a:lnTo>
                  <a:cubicBezTo>
                    <a:pt x="8473" y="4203"/>
                    <a:pt x="8563" y="4976"/>
                    <a:pt x="8742" y="5708"/>
                  </a:cubicBezTo>
                  <a:lnTo>
                    <a:pt x="14131" y="5708"/>
                  </a:lnTo>
                  <a:cubicBezTo>
                    <a:pt x="14315" y="4976"/>
                    <a:pt x="14409" y="4199"/>
                    <a:pt x="14409" y="3260"/>
                  </a:cubicBezTo>
                  <a:lnTo>
                    <a:pt x="14409" y="867"/>
                  </a:lnTo>
                  <a:lnTo>
                    <a:pt x="12977" y="867"/>
                  </a:lnTo>
                  <a:lnTo>
                    <a:pt x="12977" y="1289"/>
                  </a:lnTo>
                  <a:cubicBezTo>
                    <a:pt x="12977" y="1523"/>
                    <a:pt x="12788" y="1711"/>
                    <a:pt x="12555" y="1711"/>
                  </a:cubicBezTo>
                  <a:cubicBezTo>
                    <a:pt x="12321" y="1711"/>
                    <a:pt x="12132" y="1523"/>
                    <a:pt x="12132" y="1289"/>
                  </a:cubicBezTo>
                  <a:lnTo>
                    <a:pt x="12132" y="867"/>
                  </a:lnTo>
                  <a:lnTo>
                    <a:pt x="10723" y="867"/>
                  </a:lnTo>
                  <a:lnTo>
                    <a:pt x="10723" y="1289"/>
                  </a:lnTo>
                  <a:cubicBezTo>
                    <a:pt x="10723" y="1523"/>
                    <a:pt x="10534" y="1711"/>
                    <a:pt x="10301" y="1711"/>
                  </a:cubicBezTo>
                  <a:cubicBezTo>
                    <a:pt x="10067" y="1711"/>
                    <a:pt x="9878" y="1523"/>
                    <a:pt x="9878" y="1289"/>
                  </a:cubicBezTo>
                  <a:lnTo>
                    <a:pt x="9878" y="867"/>
                  </a:lnTo>
                  <a:lnTo>
                    <a:pt x="7629" y="867"/>
                  </a:lnTo>
                  <a:lnTo>
                    <a:pt x="7629" y="423"/>
                  </a:lnTo>
                  <a:cubicBezTo>
                    <a:pt x="7629" y="189"/>
                    <a:pt x="7440" y="1"/>
                    <a:pt x="720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48"/>
          <p:cNvGrpSpPr/>
          <p:nvPr/>
        </p:nvGrpSpPr>
        <p:grpSpPr>
          <a:xfrm>
            <a:off x="6062346" y="2786934"/>
            <a:ext cx="405626" cy="446263"/>
            <a:chOff x="6062346" y="2605884"/>
            <a:chExt cx="405626" cy="446263"/>
          </a:xfrm>
        </p:grpSpPr>
        <p:sp>
          <p:nvSpPr>
            <p:cNvPr id="1752" name="Google Shape;1752;p48"/>
            <p:cNvSpPr/>
            <p:nvPr/>
          </p:nvSpPr>
          <p:spPr>
            <a:xfrm>
              <a:off x="6062500" y="2607120"/>
              <a:ext cx="405472" cy="445027"/>
            </a:xfrm>
            <a:custGeom>
              <a:rect b="b" l="l" r="r" t="t"/>
              <a:pathLst>
                <a:path extrusionOk="0" h="14401" w="13121">
                  <a:moveTo>
                    <a:pt x="10584" y="4100"/>
                  </a:moveTo>
                  <a:lnTo>
                    <a:pt x="10584" y="4100"/>
                  </a:lnTo>
                  <a:cubicBezTo>
                    <a:pt x="10575" y="4311"/>
                    <a:pt x="10453" y="5070"/>
                    <a:pt x="9421" y="6817"/>
                  </a:cubicBezTo>
                  <a:lnTo>
                    <a:pt x="9421" y="4468"/>
                  </a:lnTo>
                  <a:cubicBezTo>
                    <a:pt x="9677" y="4401"/>
                    <a:pt x="9946" y="4311"/>
                    <a:pt x="10229" y="4199"/>
                  </a:cubicBezTo>
                  <a:cubicBezTo>
                    <a:pt x="10395" y="4132"/>
                    <a:pt x="10512" y="4109"/>
                    <a:pt x="10584" y="4100"/>
                  </a:cubicBezTo>
                  <a:close/>
                  <a:moveTo>
                    <a:pt x="7414" y="4536"/>
                  </a:moveTo>
                  <a:cubicBezTo>
                    <a:pt x="7436" y="4540"/>
                    <a:pt x="7454" y="4549"/>
                    <a:pt x="7476" y="4554"/>
                  </a:cubicBezTo>
                  <a:cubicBezTo>
                    <a:pt x="7714" y="4612"/>
                    <a:pt x="7970" y="4644"/>
                    <a:pt x="8235" y="4644"/>
                  </a:cubicBezTo>
                  <a:cubicBezTo>
                    <a:pt x="8343" y="4644"/>
                    <a:pt x="8460" y="4639"/>
                    <a:pt x="8572" y="4630"/>
                  </a:cubicBezTo>
                  <a:lnTo>
                    <a:pt x="8572" y="8146"/>
                  </a:lnTo>
                  <a:cubicBezTo>
                    <a:pt x="8424" y="8370"/>
                    <a:pt x="8267" y="8604"/>
                    <a:pt x="8092" y="8846"/>
                  </a:cubicBezTo>
                  <a:cubicBezTo>
                    <a:pt x="7863" y="9170"/>
                    <a:pt x="7638" y="9484"/>
                    <a:pt x="7414" y="9785"/>
                  </a:cubicBezTo>
                  <a:lnTo>
                    <a:pt x="7414" y="4536"/>
                  </a:lnTo>
                  <a:close/>
                  <a:moveTo>
                    <a:pt x="5406" y="3184"/>
                  </a:moveTo>
                  <a:cubicBezTo>
                    <a:pt x="5546" y="3297"/>
                    <a:pt x="5676" y="3413"/>
                    <a:pt x="5806" y="3530"/>
                  </a:cubicBezTo>
                  <a:cubicBezTo>
                    <a:pt x="6022" y="3728"/>
                    <a:pt x="6269" y="3952"/>
                    <a:pt x="6569" y="4150"/>
                  </a:cubicBezTo>
                  <a:lnTo>
                    <a:pt x="6569" y="10894"/>
                  </a:lnTo>
                  <a:cubicBezTo>
                    <a:pt x="5909" y="11738"/>
                    <a:pt x="5433" y="12299"/>
                    <a:pt x="5424" y="12308"/>
                  </a:cubicBezTo>
                  <a:cubicBezTo>
                    <a:pt x="5420" y="12317"/>
                    <a:pt x="5411" y="12326"/>
                    <a:pt x="5406" y="12335"/>
                  </a:cubicBezTo>
                  <a:cubicBezTo>
                    <a:pt x="5406" y="12317"/>
                    <a:pt x="5406" y="12304"/>
                    <a:pt x="5406" y="12286"/>
                  </a:cubicBezTo>
                  <a:lnTo>
                    <a:pt x="5406" y="3184"/>
                  </a:lnTo>
                  <a:close/>
                  <a:moveTo>
                    <a:pt x="3826" y="1"/>
                  </a:moveTo>
                  <a:lnTo>
                    <a:pt x="3826" y="2551"/>
                  </a:lnTo>
                  <a:cubicBezTo>
                    <a:pt x="4113" y="2587"/>
                    <a:pt x="4356" y="2645"/>
                    <a:pt x="4562" y="2717"/>
                  </a:cubicBezTo>
                  <a:lnTo>
                    <a:pt x="4562" y="12519"/>
                  </a:lnTo>
                  <a:lnTo>
                    <a:pt x="2982" y="12519"/>
                  </a:lnTo>
                  <a:lnTo>
                    <a:pt x="2982" y="3346"/>
                  </a:lnTo>
                  <a:lnTo>
                    <a:pt x="867" y="3346"/>
                  </a:lnTo>
                  <a:cubicBezTo>
                    <a:pt x="633" y="3346"/>
                    <a:pt x="440" y="3535"/>
                    <a:pt x="440" y="3768"/>
                  </a:cubicBezTo>
                  <a:cubicBezTo>
                    <a:pt x="440" y="4002"/>
                    <a:pt x="633" y="4195"/>
                    <a:pt x="867" y="4195"/>
                  </a:cubicBezTo>
                  <a:lnTo>
                    <a:pt x="867" y="10171"/>
                  </a:lnTo>
                  <a:cubicBezTo>
                    <a:pt x="633" y="10171"/>
                    <a:pt x="440" y="10360"/>
                    <a:pt x="440" y="10593"/>
                  </a:cubicBezTo>
                  <a:cubicBezTo>
                    <a:pt x="440" y="10827"/>
                    <a:pt x="633" y="11015"/>
                    <a:pt x="867" y="11015"/>
                  </a:cubicBezTo>
                  <a:lnTo>
                    <a:pt x="867" y="12587"/>
                  </a:lnTo>
                  <a:lnTo>
                    <a:pt x="63" y="13790"/>
                  </a:lnTo>
                  <a:cubicBezTo>
                    <a:pt x="0" y="13920"/>
                    <a:pt x="5" y="14077"/>
                    <a:pt x="81" y="14199"/>
                  </a:cubicBezTo>
                  <a:cubicBezTo>
                    <a:pt x="157" y="14324"/>
                    <a:pt x="297" y="14401"/>
                    <a:pt x="440" y="14401"/>
                  </a:cubicBezTo>
                  <a:lnTo>
                    <a:pt x="8999" y="14401"/>
                  </a:lnTo>
                  <a:cubicBezTo>
                    <a:pt x="9232" y="14401"/>
                    <a:pt x="9421" y="14212"/>
                    <a:pt x="9421" y="13979"/>
                  </a:cubicBezTo>
                  <a:cubicBezTo>
                    <a:pt x="9421" y="13902"/>
                    <a:pt x="9403" y="13830"/>
                    <a:pt x="9367" y="13768"/>
                  </a:cubicBezTo>
                  <a:lnTo>
                    <a:pt x="8532" y="12519"/>
                  </a:lnTo>
                  <a:lnTo>
                    <a:pt x="8523" y="12519"/>
                  </a:lnTo>
                  <a:cubicBezTo>
                    <a:pt x="8999" y="11909"/>
                    <a:pt x="9578" y="11145"/>
                    <a:pt x="10162" y="10319"/>
                  </a:cubicBezTo>
                  <a:cubicBezTo>
                    <a:pt x="12182" y="7450"/>
                    <a:pt x="13121" y="5465"/>
                    <a:pt x="13121" y="4069"/>
                  </a:cubicBezTo>
                  <a:cubicBezTo>
                    <a:pt x="13121" y="3211"/>
                    <a:pt x="12725" y="2430"/>
                    <a:pt x="12061" y="1976"/>
                  </a:cubicBezTo>
                  <a:cubicBezTo>
                    <a:pt x="11657" y="1703"/>
                    <a:pt x="11167" y="1559"/>
                    <a:pt x="10646" y="1559"/>
                  </a:cubicBezTo>
                  <a:cubicBezTo>
                    <a:pt x="10224" y="1559"/>
                    <a:pt x="9771" y="1653"/>
                    <a:pt x="9304" y="1837"/>
                  </a:cubicBezTo>
                  <a:cubicBezTo>
                    <a:pt x="8734" y="2057"/>
                    <a:pt x="8410" y="2107"/>
                    <a:pt x="8240" y="2107"/>
                  </a:cubicBezTo>
                  <a:cubicBezTo>
                    <a:pt x="8181" y="2107"/>
                    <a:pt x="8136" y="2102"/>
                    <a:pt x="8096" y="2093"/>
                  </a:cubicBezTo>
                  <a:cubicBezTo>
                    <a:pt x="7966" y="2057"/>
                    <a:pt x="7813" y="1927"/>
                    <a:pt x="7521" y="1658"/>
                  </a:cubicBezTo>
                  <a:cubicBezTo>
                    <a:pt x="6866" y="1060"/>
                    <a:pt x="5914" y="185"/>
                    <a:pt x="3826"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6062346" y="2605884"/>
              <a:ext cx="92182" cy="78554"/>
            </a:xfrm>
            <a:custGeom>
              <a:rect b="b" l="l" r="r" t="t"/>
              <a:pathLst>
                <a:path extrusionOk="0" h="2542" w="2983">
                  <a:moveTo>
                    <a:pt x="445" y="0"/>
                  </a:moveTo>
                  <a:cubicBezTo>
                    <a:pt x="302" y="0"/>
                    <a:pt x="162" y="77"/>
                    <a:pt x="86" y="202"/>
                  </a:cubicBezTo>
                  <a:cubicBezTo>
                    <a:pt x="10" y="328"/>
                    <a:pt x="1" y="481"/>
                    <a:pt x="68" y="616"/>
                  </a:cubicBezTo>
                  <a:lnTo>
                    <a:pt x="912" y="2304"/>
                  </a:lnTo>
                  <a:cubicBezTo>
                    <a:pt x="984" y="2447"/>
                    <a:pt x="1132" y="2542"/>
                    <a:pt x="1289" y="2542"/>
                  </a:cubicBezTo>
                  <a:lnTo>
                    <a:pt x="2982" y="2542"/>
                  </a:lnTo>
                  <a:lnTo>
                    <a:pt x="298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48"/>
          <p:cNvGrpSpPr/>
          <p:nvPr/>
        </p:nvGrpSpPr>
        <p:grpSpPr>
          <a:xfrm>
            <a:off x="6756014" y="3442840"/>
            <a:ext cx="322498" cy="446263"/>
            <a:chOff x="6756014" y="3261790"/>
            <a:chExt cx="322498" cy="446263"/>
          </a:xfrm>
        </p:grpSpPr>
        <p:sp>
          <p:nvSpPr>
            <p:cNvPr id="1755" name="Google Shape;1755;p48"/>
            <p:cNvSpPr/>
            <p:nvPr/>
          </p:nvSpPr>
          <p:spPr>
            <a:xfrm>
              <a:off x="6877986" y="3472699"/>
              <a:ext cx="78400" cy="78431"/>
            </a:xfrm>
            <a:custGeom>
              <a:rect b="b" l="l" r="r" t="t"/>
              <a:pathLst>
                <a:path extrusionOk="0" h="2538" w="2537">
                  <a:moveTo>
                    <a:pt x="1271" y="0"/>
                  </a:moveTo>
                  <a:cubicBezTo>
                    <a:pt x="570" y="0"/>
                    <a:pt x="0" y="566"/>
                    <a:pt x="0" y="1267"/>
                  </a:cubicBezTo>
                  <a:cubicBezTo>
                    <a:pt x="0" y="1967"/>
                    <a:pt x="570" y="2537"/>
                    <a:pt x="1271" y="2537"/>
                  </a:cubicBezTo>
                  <a:cubicBezTo>
                    <a:pt x="1971" y="2537"/>
                    <a:pt x="2537" y="1967"/>
                    <a:pt x="2537" y="1267"/>
                  </a:cubicBezTo>
                  <a:cubicBezTo>
                    <a:pt x="2537" y="566"/>
                    <a:pt x="1971" y="0"/>
                    <a:pt x="127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6756014" y="3261790"/>
              <a:ext cx="322498" cy="446263"/>
            </a:xfrm>
            <a:custGeom>
              <a:rect b="b" l="l" r="r" t="t"/>
              <a:pathLst>
                <a:path extrusionOk="0" h="14441" w="10436">
                  <a:moveTo>
                    <a:pt x="2115" y="1693"/>
                  </a:moveTo>
                  <a:cubicBezTo>
                    <a:pt x="2349" y="1693"/>
                    <a:pt x="2537" y="1882"/>
                    <a:pt x="2537" y="2115"/>
                  </a:cubicBezTo>
                  <a:cubicBezTo>
                    <a:pt x="2537" y="2349"/>
                    <a:pt x="2349" y="2537"/>
                    <a:pt x="2115" y="2537"/>
                  </a:cubicBezTo>
                  <a:cubicBezTo>
                    <a:pt x="1882" y="2537"/>
                    <a:pt x="1693" y="2349"/>
                    <a:pt x="1693" y="2115"/>
                  </a:cubicBezTo>
                  <a:cubicBezTo>
                    <a:pt x="1693" y="1882"/>
                    <a:pt x="1882" y="1693"/>
                    <a:pt x="2115" y="1693"/>
                  </a:cubicBezTo>
                  <a:close/>
                  <a:moveTo>
                    <a:pt x="8320" y="1693"/>
                  </a:moveTo>
                  <a:cubicBezTo>
                    <a:pt x="8554" y="1693"/>
                    <a:pt x="8743" y="1882"/>
                    <a:pt x="8743" y="2115"/>
                  </a:cubicBezTo>
                  <a:cubicBezTo>
                    <a:pt x="8743" y="2349"/>
                    <a:pt x="8554" y="2537"/>
                    <a:pt x="8320" y="2537"/>
                  </a:cubicBezTo>
                  <a:cubicBezTo>
                    <a:pt x="8087" y="2537"/>
                    <a:pt x="7894" y="2349"/>
                    <a:pt x="7894" y="2115"/>
                  </a:cubicBezTo>
                  <a:cubicBezTo>
                    <a:pt x="7894" y="1882"/>
                    <a:pt x="8087" y="1693"/>
                    <a:pt x="8320" y="1693"/>
                  </a:cubicBezTo>
                  <a:close/>
                  <a:moveTo>
                    <a:pt x="5218" y="5977"/>
                  </a:moveTo>
                  <a:cubicBezTo>
                    <a:pt x="6385" y="5977"/>
                    <a:pt x="7333" y="6929"/>
                    <a:pt x="7333" y="8092"/>
                  </a:cubicBezTo>
                  <a:cubicBezTo>
                    <a:pt x="7333" y="9259"/>
                    <a:pt x="6381" y="10207"/>
                    <a:pt x="5218" y="10207"/>
                  </a:cubicBezTo>
                  <a:cubicBezTo>
                    <a:pt x="4050" y="10207"/>
                    <a:pt x="3103" y="9259"/>
                    <a:pt x="3103" y="8092"/>
                  </a:cubicBezTo>
                  <a:cubicBezTo>
                    <a:pt x="3103" y="6929"/>
                    <a:pt x="4050" y="5977"/>
                    <a:pt x="5218" y="5977"/>
                  </a:cubicBezTo>
                  <a:close/>
                  <a:moveTo>
                    <a:pt x="2115" y="10207"/>
                  </a:moveTo>
                  <a:cubicBezTo>
                    <a:pt x="2349" y="10207"/>
                    <a:pt x="2537" y="10400"/>
                    <a:pt x="2537" y="10633"/>
                  </a:cubicBezTo>
                  <a:cubicBezTo>
                    <a:pt x="2537" y="10867"/>
                    <a:pt x="2349" y="11055"/>
                    <a:pt x="2115" y="11055"/>
                  </a:cubicBezTo>
                  <a:cubicBezTo>
                    <a:pt x="1882" y="11055"/>
                    <a:pt x="1693" y="10867"/>
                    <a:pt x="1693" y="10633"/>
                  </a:cubicBezTo>
                  <a:cubicBezTo>
                    <a:pt x="1693" y="10400"/>
                    <a:pt x="1882" y="10207"/>
                    <a:pt x="2115" y="10207"/>
                  </a:cubicBezTo>
                  <a:close/>
                  <a:moveTo>
                    <a:pt x="8320" y="10207"/>
                  </a:moveTo>
                  <a:cubicBezTo>
                    <a:pt x="8554" y="10207"/>
                    <a:pt x="8743" y="10400"/>
                    <a:pt x="8743" y="10633"/>
                  </a:cubicBezTo>
                  <a:cubicBezTo>
                    <a:pt x="8743" y="10867"/>
                    <a:pt x="8554" y="11055"/>
                    <a:pt x="8320" y="11055"/>
                  </a:cubicBezTo>
                  <a:cubicBezTo>
                    <a:pt x="8087" y="11055"/>
                    <a:pt x="7894" y="10867"/>
                    <a:pt x="7894" y="10633"/>
                  </a:cubicBezTo>
                  <a:cubicBezTo>
                    <a:pt x="7894" y="10400"/>
                    <a:pt x="8087" y="10207"/>
                    <a:pt x="8320" y="10207"/>
                  </a:cubicBezTo>
                  <a:close/>
                  <a:moveTo>
                    <a:pt x="422" y="0"/>
                  </a:moveTo>
                  <a:cubicBezTo>
                    <a:pt x="189" y="0"/>
                    <a:pt x="0" y="189"/>
                    <a:pt x="0" y="422"/>
                  </a:cubicBezTo>
                  <a:lnTo>
                    <a:pt x="0" y="14014"/>
                  </a:lnTo>
                  <a:cubicBezTo>
                    <a:pt x="0" y="14248"/>
                    <a:pt x="189" y="14441"/>
                    <a:pt x="422" y="14441"/>
                  </a:cubicBezTo>
                  <a:lnTo>
                    <a:pt x="2115" y="14441"/>
                  </a:lnTo>
                  <a:cubicBezTo>
                    <a:pt x="2349" y="14441"/>
                    <a:pt x="2537" y="14248"/>
                    <a:pt x="2537" y="14014"/>
                  </a:cubicBezTo>
                  <a:lnTo>
                    <a:pt x="2537" y="12748"/>
                  </a:lnTo>
                  <a:lnTo>
                    <a:pt x="7894" y="12748"/>
                  </a:lnTo>
                  <a:lnTo>
                    <a:pt x="7894" y="14014"/>
                  </a:lnTo>
                  <a:cubicBezTo>
                    <a:pt x="7894" y="14248"/>
                    <a:pt x="8082" y="14441"/>
                    <a:pt x="8320" y="14441"/>
                  </a:cubicBezTo>
                  <a:lnTo>
                    <a:pt x="10013" y="14441"/>
                  </a:lnTo>
                  <a:cubicBezTo>
                    <a:pt x="10242" y="14441"/>
                    <a:pt x="10435" y="14248"/>
                    <a:pt x="10435" y="14014"/>
                  </a:cubicBezTo>
                  <a:lnTo>
                    <a:pt x="10435" y="422"/>
                  </a:lnTo>
                  <a:cubicBezTo>
                    <a:pt x="10435" y="189"/>
                    <a:pt x="10242" y="0"/>
                    <a:pt x="10009"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48"/>
          <p:cNvSpPr/>
          <p:nvPr/>
        </p:nvSpPr>
        <p:spPr>
          <a:xfrm>
            <a:off x="4119320" y="3442840"/>
            <a:ext cx="344316" cy="446263"/>
          </a:xfrm>
          <a:custGeom>
            <a:rect b="b" l="l" r="r" t="t"/>
            <a:pathLst>
              <a:path extrusionOk="0" h="14441" w="11142">
                <a:moveTo>
                  <a:pt x="5573" y="0"/>
                </a:moveTo>
                <a:cubicBezTo>
                  <a:pt x="5340" y="0"/>
                  <a:pt x="5151" y="189"/>
                  <a:pt x="5151" y="422"/>
                </a:cubicBezTo>
                <a:lnTo>
                  <a:pt x="5151" y="943"/>
                </a:lnTo>
                <a:cubicBezTo>
                  <a:pt x="3732" y="1069"/>
                  <a:pt x="2444" y="1796"/>
                  <a:pt x="1608" y="2959"/>
                </a:cubicBezTo>
                <a:lnTo>
                  <a:pt x="428" y="2959"/>
                </a:lnTo>
                <a:cubicBezTo>
                  <a:pt x="194" y="2959"/>
                  <a:pt x="1" y="3148"/>
                  <a:pt x="1" y="3381"/>
                </a:cubicBezTo>
                <a:cubicBezTo>
                  <a:pt x="1" y="3615"/>
                  <a:pt x="194" y="3808"/>
                  <a:pt x="428" y="3808"/>
                </a:cubicBezTo>
                <a:lnTo>
                  <a:pt x="5151" y="3808"/>
                </a:lnTo>
                <a:lnTo>
                  <a:pt x="5151" y="4652"/>
                </a:lnTo>
                <a:lnTo>
                  <a:pt x="428" y="4652"/>
                </a:lnTo>
                <a:cubicBezTo>
                  <a:pt x="194" y="4652"/>
                  <a:pt x="1" y="4841"/>
                  <a:pt x="1" y="5074"/>
                </a:cubicBezTo>
                <a:cubicBezTo>
                  <a:pt x="1" y="5308"/>
                  <a:pt x="194" y="5501"/>
                  <a:pt x="428" y="5501"/>
                </a:cubicBezTo>
                <a:lnTo>
                  <a:pt x="1608" y="5501"/>
                </a:lnTo>
                <a:cubicBezTo>
                  <a:pt x="2444" y="6664"/>
                  <a:pt x="3732" y="7391"/>
                  <a:pt x="5151" y="7512"/>
                </a:cubicBezTo>
                <a:lnTo>
                  <a:pt x="5151" y="8981"/>
                </a:lnTo>
                <a:lnTo>
                  <a:pt x="4725" y="8981"/>
                </a:lnTo>
                <a:cubicBezTo>
                  <a:pt x="4491" y="8981"/>
                  <a:pt x="4303" y="9169"/>
                  <a:pt x="4303" y="9407"/>
                </a:cubicBezTo>
                <a:cubicBezTo>
                  <a:pt x="4303" y="9641"/>
                  <a:pt x="4491" y="9829"/>
                  <a:pt x="4725" y="9829"/>
                </a:cubicBezTo>
                <a:lnTo>
                  <a:pt x="5151" y="9829"/>
                </a:lnTo>
                <a:lnTo>
                  <a:pt x="5151" y="11944"/>
                </a:lnTo>
                <a:cubicBezTo>
                  <a:pt x="4186" y="12142"/>
                  <a:pt x="3458" y="12995"/>
                  <a:pt x="3458" y="14014"/>
                </a:cubicBezTo>
                <a:cubicBezTo>
                  <a:pt x="3458" y="14248"/>
                  <a:pt x="3647" y="14441"/>
                  <a:pt x="3880" y="14441"/>
                </a:cubicBezTo>
                <a:cubicBezTo>
                  <a:pt x="4114" y="14441"/>
                  <a:pt x="4303" y="14252"/>
                  <a:pt x="4303" y="14014"/>
                </a:cubicBezTo>
                <a:cubicBezTo>
                  <a:pt x="4303" y="13466"/>
                  <a:pt x="4657" y="12995"/>
                  <a:pt x="5151" y="12820"/>
                </a:cubicBezTo>
                <a:lnTo>
                  <a:pt x="5151" y="14014"/>
                </a:lnTo>
                <a:cubicBezTo>
                  <a:pt x="5151" y="14248"/>
                  <a:pt x="5340" y="14441"/>
                  <a:pt x="5573" y="14441"/>
                </a:cubicBezTo>
                <a:cubicBezTo>
                  <a:pt x="5807" y="14441"/>
                  <a:pt x="5995" y="14252"/>
                  <a:pt x="5995" y="14014"/>
                </a:cubicBezTo>
                <a:lnTo>
                  <a:pt x="5995" y="12820"/>
                </a:lnTo>
                <a:cubicBezTo>
                  <a:pt x="6489" y="12995"/>
                  <a:pt x="6844" y="13466"/>
                  <a:pt x="6844" y="14014"/>
                </a:cubicBezTo>
                <a:cubicBezTo>
                  <a:pt x="6844" y="14248"/>
                  <a:pt x="7033" y="14441"/>
                  <a:pt x="7266" y="14441"/>
                </a:cubicBezTo>
                <a:cubicBezTo>
                  <a:pt x="7500" y="14441"/>
                  <a:pt x="7688" y="14252"/>
                  <a:pt x="7688" y="14014"/>
                </a:cubicBezTo>
                <a:cubicBezTo>
                  <a:pt x="7688" y="12995"/>
                  <a:pt x="6961" y="12142"/>
                  <a:pt x="5995" y="11944"/>
                </a:cubicBezTo>
                <a:lnTo>
                  <a:pt x="5995" y="9829"/>
                </a:lnTo>
                <a:lnTo>
                  <a:pt x="6417" y="9829"/>
                </a:lnTo>
                <a:cubicBezTo>
                  <a:pt x="6651" y="9829"/>
                  <a:pt x="6844" y="9641"/>
                  <a:pt x="6844" y="9407"/>
                </a:cubicBezTo>
                <a:cubicBezTo>
                  <a:pt x="6844" y="9174"/>
                  <a:pt x="6651" y="8981"/>
                  <a:pt x="6417" y="8981"/>
                </a:cubicBezTo>
                <a:lnTo>
                  <a:pt x="5995" y="8981"/>
                </a:lnTo>
                <a:lnTo>
                  <a:pt x="5995" y="7512"/>
                </a:lnTo>
                <a:cubicBezTo>
                  <a:pt x="7414" y="7391"/>
                  <a:pt x="8698" y="6664"/>
                  <a:pt x="9534" y="5501"/>
                </a:cubicBezTo>
                <a:lnTo>
                  <a:pt x="10719" y="5501"/>
                </a:lnTo>
                <a:cubicBezTo>
                  <a:pt x="10952" y="5501"/>
                  <a:pt x="11141" y="5308"/>
                  <a:pt x="11141" y="5074"/>
                </a:cubicBezTo>
                <a:cubicBezTo>
                  <a:pt x="11141" y="4841"/>
                  <a:pt x="10952" y="4652"/>
                  <a:pt x="10719" y="4652"/>
                </a:cubicBezTo>
                <a:lnTo>
                  <a:pt x="5995" y="4652"/>
                </a:lnTo>
                <a:lnTo>
                  <a:pt x="5995" y="3808"/>
                </a:lnTo>
                <a:lnTo>
                  <a:pt x="10719" y="3808"/>
                </a:lnTo>
                <a:cubicBezTo>
                  <a:pt x="10952" y="3808"/>
                  <a:pt x="11141" y="3615"/>
                  <a:pt x="11141" y="3381"/>
                </a:cubicBezTo>
                <a:cubicBezTo>
                  <a:pt x="11141" y="3148"/>
                  <a:pt x="10952" y="2959"/>
                  <a:pt x="10719" y="2959"/>
                </a:cubicBezTo>
                <a:lnTo>
                  <a:pt x="9534" y="2959"/>
                </a:lnTo>
                <a:cubicBezTo>
                  <a:pt x="8698" y="1796"/>
                  <a:pt x="7414" y="1069"/>
                  <a:pt x="5995" y="943"/>
                </a:cubicBezTo>
                <a:lnTo>
                  <a:pt x="5995" y="422"/>
                </a:lnTo>
                <a:cubicBezTo>
                  <a:pt x="5995" y="189"/>
                  <a:pt x="5807" y="0"/>
                  <a:pt x="5573"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p48"/>
          <p:cNvGrpSpPr/>
          <p:nvPr/>
        </p:nvGrpSpPr>
        <p:grpSpPr>
          <a:xfrm>
            <a:off x="4081588" y="2786934"/>
            <a:ext cx="419903" cy="446263"/>
            <a:chOff x="4081588" y="2605884"/>
            <a:chExt cx="419903" cy="446263"/>
          </a:xfrm>
        </p:grpSpPr>
        <p:sp>
          <p:nvSpPr>
            <p:cNvPr id="1759" name="Google Shape;1759;p48"/>
            <p:cNvSpPr/>
            <p:nvPr/>
          </p:nvSpPr>
          <p:spPr>
            <a:xfrm>
              <a:off x="4081588" y="2605884"/>
              <a:ext cx="419903" cy="446263"/>
            </a:xfrm>
            <a:custGeom>
              <a:rect b="b" l="l" r="r" t="t"/>
              <a:pathLst>
                <a:path extrusionOk="0" h="14441" w="13588">
                  <a:moveTo>
                    <a:pt x="6794" y="849"/>
                  </a:moveTo>
                  <a:cubicBezTo>
                    <a:pt x="7032" y="849"/>
                    <a:pt x="7270" y="862"/>
                    <a:pt x="7499" y="898"/>
                  </a:cubicBezTo>
                  <a:lnTo>
                    <a:pt x="7499" y="2259"/>
                  </a:lnTo>
                  <a:lnTo>
                    <a:pt x="6089" y="2259"/>
                  </a:lnTo>
                  <a:lnTo>
                    <a:pt x="6089" y="898"/>
                  </a:lnTo>
                  <a:cubicBezTo>
                    <a:pt x="6318" y="862"/>
                    <a:pt x="6556" y="849"/>
                    <a:pt x="6794" y="849"/>
                  </a:cubicBezTo>
                  <a:close/>
                  <a:moveTo>
                    <a:pt x="7499" y="3103"/>
                  </a:moveTo>
                  <a:lnTo>
                    <a:pt x="7499" y="4248"/>
                  </a:lnTo>
                  <a:cubicBezTo>
                    <a:pt x="7270" y="4208"/>
                    <a:pt x="7032" y="4185"/>
                    <a:pt x="6794" y="4185"/>
                  </a:cubicBezTo>
                  <a:cubicBezTo>
                    <a:pt x="6552" y="4185"/>
                    <a:pt x="6318" y="4208"/>
                    <a:pt x="6089" y="4248"/>
                  </a:cubicBezTo>
                  <a:lnTo>
                    <a:pt x="6089" y="3103"/>
                  </a:lnTo>
                  <a:close/>
                  <a:moveTo>
                    <a:pt x="6794" y="6727"/>
                  </a:moveTo>
                  <a:cubicBezTo>
                    <a:pt x="7611" y="6727"/>
                    <a:pt x="8276" y="7391"/>
                    <a:pt x="8276" y="8204"/>
                  </a:cubicBezTo>
                  <a:cubicBezTo>
                    <a:pt x="8276" y="9021"/>
                    <a:pt x="7611" y="9686"/>
                    <a:pt x="6794" y="9686"/>
                  </a:cubicBezTo>
                  <a:cubicBezTo>
                    <a:pt x="5977" y="9686"/>
                    <a:pt x="5312" y="9021"/>
                    <a:pt x="5312" y="8204"/>
                  </a:cubicBezTo>
                  <a:cubicBezTo>
                    <a:pt x="5312" y="7391"/>
                    <a:pt x="5977" y="6727"/>
                    <a:pt x="6794" y="6727"/>
                  </a:cubicBezTo>
                  <a:close/>
                  <a:moveTo>
                    <a:pt x="8343" y="1087"/>
                  </a:moveTo>
                  <a:cubicBezTo>
                    <a:pt x="10404" y="1747"/>
                    <a:pt x="11895" y="3678"/>
                    <a:pt x="11895" y="5950"/>
                  </a:cubicBezTo>
                  <a:lnTo>
                    <a:pt x="11895" y="13592"/>
                  </a:lnTo>
                  <a:lnTo>
                    <a:pt x="1693" y="13592"/>
                  </a:lnTo>
                  <a:lnTo>
                    <a:pt x="1693" y="5950"/>
                  </a:lnTo>
                  <a:cubicBezTo>
                    <a:pt x="1693" y="3678"/>
                    <a:pt x="3184" y="1747"/>
                    <a:pt x="5241" y="1087"/>
                  </a:cubicBezTo>
                  <a:lnTo>
                    <a:pt x="5241" y="2259"/>
                  </a:lnTo>
                  <a:lnTo>
                    <a:pt x="5101" y="2259"/>
                  </a:lnTo>
                  <a:cubicBezTo>
                    <a:pt x="4868" y="2259"/>
                    <a:pt x="4679" y="2447"/>
                    <a:pt x="4679" y="2681"/>
                  </a:cubicBezTo>
                  <a:cubicBezTo>
                    <a:pt x="4679" y="2914"/>
                    <a:pt x="4868" y="3103"/>
                    <a:pt x="5101" y="3103"/>
                  </a:cubicBezTo>
                  <a:lnTo>
                    <a:pt x="5241" y="3103"/>
                  </a:lnTo>
                  <a:lnTo>
                    <a:pt x="5241" y="4500"/>
                  </a:lnTo>
                  <a:cubicBezTo>
                    <a:pt x="3795" y="5106"/>
                    <a:pt x="2776" y="6538"/>
                    <a:pt x="2776" y="8204"/>
                  </a:cubicBezTo>
                  <a:cubicBezTo>
                    <a:pt x="2776" y="10422"/>
                    <a:pt x="4576" y="12223"/>
                    <a:pt x="6794" y="12223"/>
                  </a:cubicBezTo>
                  <a:cubicBezTo>
                    <a:pt x="9008" y="12223"/>
                    <a:pt x="10813" y="10422"/>
                    <a:pt x="10813" y="8204"/>
                  </a:cubicBezTo>
                  <a:cubicBezTo>
                    <a:pt x="10813" y="6538"/>
                    <a:pt x="9794" y="5106"/>
                    <a:pt x="8343" y="4500"/>
                  </a:cubicBezTo>
                  <a:lnTo>
                    <a:pt x="8343" y="3103"/>
                  </a:lnTo>
                  <a:lnTo>
                    <a:pt x="8487" y="3103"/>
                  </a:lnTo>
                  <a:cubicBezTo>
                    <a:pt x="8721" y="3103"/>
                    <a:pt x="8909" y="2914"/>
                    <a:pt x="8909" y="2681"/>
                  </a:cubicBezTo>
                  <a:cubicBezTo>
                    <a:pt x="8909" y="2447"/>
                    <a:pt x="8721" y="2259"/>
                    <a:pt x="8487" y="2259"/>
                  </a:cubicBezTo>
                  <a:lnTo>
                    <a:pt x="8343" y="2259"/>
                  </a:lnTo>
                  <a:lnTo>
                    <a:pt x="8343" y="1087"/>
                  </a:lnTo>
                  <a:close/>
                  <a:moveTo>
                    <a:pt x="6794" y="0"/>
                  </a:moveTo>
                  <a:cubicBezTo>
                    <a:pt x="3516" y="0"/>
                    <a:pt x="845" y="2668"/>
                    <a:pt x="845" y="5950"/>
                  </a:cubicBezTo>
                  <a:lnTo>
                    <a:pt x="845" y="13592"/>
                  </a:lnTo>
                  <a:lnTo>
                    <a:pt x="423" y="13592"/>
                  </a:lnTo>
                  <a:cubicBezTo>
                    <a:pt x="189" y="13592"/>
                    <a:pt x="1" y="13781"/>
                    <a:pt x="1" y="14019"/>
                  </a:cubicBezTo>
                  <a:cubicBezTo>
                    <a:pt x="1" y="14252"/>
                    <a:pt x="189" y="14441"/>
                    <a:pt x="423" y="14441"/>
                  </a:cubicBezTo>
                  <a:lnTo>
                    <a:pt x="13166" y="14441"/>
                  </a:lnTo>
                  <a:cubicBezTo>
                    <a:pt x="13399" y="14441"/>
                    <a:pt x="13588" y="14252"/>
                    <a:pt x="13588" y="14019"/>
                  </a:cubicBezTo>
                  <a:cubicBezTo>
                    <a:pt x="13588" y="13781"/>
                    <a:pt x="13399" y="13592"/>
                    <a:pt x="13166" y="13592"/>
                  </a:cubicBezTo>
                  <a:lnTo>
                    <a:pt x="12744" y="13592"/>
                  </a:lnTo>
                  <a:lnTo>
                    <a:pt x="12744" y="5950"/>
                  </a:lnTo>
                  <a:cubicBezTo>
                    <a:pt x="12744" y="2668"/>
                    <a:pt x="10072" y="0"/>
                    <a:pt x="6794"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4271979" y="2839816"/>
              <a:ext cx="39153" cy="39308"/>
            </a:xfrm>
            <a:custGeom>
              <a:rect b="b" l="l" r="r" t="t"/>
              <a:pathLst>
                <a:path extrusionOk="0" h="1272" w="1267">
                  <a:moveTo>
                    <a:pt x="633" y="1"/>
                  </a:moveTo>
                  <a:cubicBezTo>
                    <a:pt x="283" y="1"/>
                    <a:pt x="0" y="284"/>
                    <a:pt x="0" y="634"/>
                  </a:cubicBezTo>
                  <a:cubicBezTo>
                    <a:pt x="0" y="989"/>
                    <a:pt x="283" y="1271"/>
                    <a:pt x="633" y="1271"/>
                  </a:cubicBezTo>
                  <a:cubicBezTo>
                    <a:pt x="983" y="1271"/>
                    <a:pt x="1266" y="984"/>
                    <a:pt x="1266" y="634"/>
                  </a:cubicBezTo>
                  <a:cubicBezTo>
                    <a:pt x="1266" y="284"/>
                    <a:pt x="983" y="1"/>
                    <a:pt x="63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48"/>
          <p:cNvGrpSpPr/>
          <p:nvPr/>
        </p:nvGrpSpPr>
        <p:grpSpPr>
          <a:xfrm>
            <a:off x="4173461" y="4157862"/>
            <a:ext cx="236188" cy="446139"/>
            <a:chOff x="4173461" y="3976812"/>
            <a:chExt cx="236188" cy="446139"/>
          </a:xfrm>
        </p:grpSpPr>
        <p:sp>
          <p:nvSpPr>
            <p:cNvPr id="1762" name="Google Shape;1762;p48"/>
            <p:cNvSpPr/>
            <p:nvPr/>
          </p:nvSpPr>
          <p:spPr>
            <a:xfrm>
              <a:off x="4173461" y="3976812"/>
              <a:ext cx="236188" cy="65390"/>
            </a:xfrm>
            <a:custGeom>
              <a:rect b="b" l="l" r="r" t="t"/>
              <a:pathLst>
                <a:path extrusionOk="0" h="2116" w="7643">
                  <a:moveTo>
                    <a:pt x="1271" y="0"/>
                  </a:moveTo>
                  <a:cubicBezTo>
                    <a:pt x="570" y="0"/>
                    <a:pt x="0" y="566"/>
                    <a:pt x="0" y="1266"/>
                  </a:cubicBezTo>
                  <a:lnTo>
                    <a:pt x="0" y="2115"/>
                  </a:lnTo>
                  <a:lnTo>
                    <a:pt x="7642" y="2115"/>
                  </a:lnTo>
                  <a:lnTo>
                    <a:pt x="7642" y="1266"/>
                  </a:lnTo>
                  <a:cubicBezTo>
                    <a:pt x="7642" y="566"/>
                    <a:pt x="7072" y="0"/>
                    <a:pt x="637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4173461" y="4068252"/>
              <a:ext cx="236188" cy="156274"/>
            </a:xfrm>
            <a:custGeom>
              <a:rect b="b" l="l" r="r" t="t"/>
              <a:pathLst>
                <a:path extrusionOk="0" h="5057" w="7643">
                  <a:moveTo>
                    <a:pt x="0" y="0"/>
                  </a:moveTo>
                  <a:lnTo>
                    <a:pt x="0" y="1271"/>
                  </a:lnTo>
                  <a:cubicBezTo>
                    <a:pt x="0" y="2919"/>
                    <a:pt x="948" y="4522"/>
                    <a:pt x="1298" y="5056"/>
                  </a:cubicBezTo>
                  <a:lnTo>
                    <a:pt x="6322" y="5056"/>
                  </a:lnTo>
                  <a:cubicBezTo>
                    <a:pt x="6677" y="4517"/>
                    <a:pt x="7642" y="2919"/>
                    <a:pt x="7642" y="1271"/>
                  </a:cubicBezTo>
                  <a:lnTo>
                    <a:pt x="7642" y="0"/>
                  </a:lnTo>
                  <a:lnTo>
                    <a:pt x="5923" y="0"/>
                  </a:lnTo>
                  <a:lnTo>
                    <a:pt x="5923" y="422"/>
                  </a:lnTo>
                  <a:cubicBezTo>
                    <a:pt x="5923" y="656"/>
                    <a:pt x="5734" y="849"/>
                    <a:pt x="5501" y="849"/>
                  </a:cubicBezTo>
                  <a:cubicBezTo>
                    <a:pt x="5267" y="849"/>
                    <a:pt x="5074" y="656"/>
                    <a:pt x="5074" y="422"/>
                  </a:cubicBezTo>
                  <a:lnTo>
                    <a:pt x="5074" y="0"/>
                  </a:lnTo>
                  <a:lnTo>
                    <a:pt x="4230" y="0"/>
                  </a:lnTo>
                  <a:lnTo>
                    <a:pt x="4230" y="422"/>
                  </a:lnTo>
                  <a:cubicBezTo>
                    <a:pt x="4230" y="656"/>
                    <a:pt x="4041" y="849"/>
                    <a:pt x="3808" y="849"/>
                  </a:cubicBezTo>
                  <a:cubicBezTo>
                    <a:pt x="3574" y="849"/>
                    <a:pt x="3381" y="656"/>
                    <a:pt x="3381" y="422"/>
                  </a:cubicBezTo>
                  <a:lnTo>
                    <a:pt x="3381" y="0"/>
                  </a:lnTo>
                  <a:lnTo>
                    <a:pt x="2537" y="0"/>
                  </a:lnTo>
                  <a:lnTo>
                    <a:pt x="2537" y="422"/>
                  </a:lnTo>
                  <a:cubicBezTo>
                    <a:pt x="2537" y="656"/>
                    <a:pt x="2348" y="849"/>
                    <a:pt x="2115" y="849"/>
                  </a:cubicBezTo>
                  <a:cubicBezTo>
                    <a:pt x="1881" y="849"/>
                    <a:pt x="1688" y="656"/>
                    <a:pt x="1688" y="422"/>
                  </a:cubicBezTo>
                  <a:lnTo>
                    <a:pt x="168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4202324" y="4250577"/>
              <a:ext cx="178462" cy="45118"/>
            </a:xfrm>
            <a:custGeom>
              <a:rect b="b" l="l" r="r" t="t"/>
              <a:pathLst>
                <a:path extrusionOk="0" h="1460" w="5775">
                  <a:moveTo>
                    <a:pt x="202" y="0"/>
                  </a:moveTo>
                  <a:lnTo>
                    <a:pt x="0" y="876"/>
                  </a:lnTo>
                  <a:lnTo>
                    <a:pt x="849" y="1460"/>
                  </a:lnTo>
                  <a:lnTo>
                    <a:pt x="1630" y="921"/>
                  </a:lnTo>
                  <a:cubicBezTo>
                    <a:pt x="1702" y="871"/>
                    <a:pt x="1786" y="847"/>
                    <a:pt x="1870" y="847"/>
                  </a:cubicBezTo>
                  <a:cubicBezTo>
                    <a:pt x="1954" y="847"/>
                    <a:pt x="2039" y="871"/>
                    <a:pt x="2110" y="921"/>
                  </a:cubicBezTo>
                  <a:lnTo>
                    <a:pt x="2887" y="1460"/>
                  </a:lnTo>
                  <a:lnTo>
                    <a:pt x="3664" y="921"/>
                  </a:lnTo>
                  <a:cubicBezTo>
                    <a:pt x="3736" y="871"/>
                    <a:pt x="3820" y="847"/>
                    <a:pt x="3904" y="847"/>
                  </a:cubicBezTo>
                  <a:cubicBezTo>
                    <a:pt x="3988" y="847"/>
                    <a:pt x="4073" y="871"/>
                    <a:pt x="4144" y="921"/>
                  </a:cubicBezTo>
                  <a:lnTo>
                    <a:pt x="4921" y="1460"/>
                  </a:lnTo>
                  <a:lnTo>
                    <a:pt x="5774" y="885"/>
                  </a:lnTo>
                  <a:lnTo>
                    <a:pt x="5572"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4188727" y="4304966"/>
              <a:ext cx="205502" cy="58715"/>
            </a:xfrm>
            <a:custGeom>
              <a:rect b="b" l="l" r="r" t="t"/>
              <a:pathLst>
                <a:path extrusionOk="0" h="1900" w="6650">
                  <a:moveTo>
                    <a:pt x="238" y="0"/>
                  </a:moveTo>
                  <a:lnTo>
                    <a:pt x="0" y="1024"/>
                  </a:lnTo>
                  <a:lnTo>
                    <a:pt x="1289" y="1900"/>
                  </a:lnTo>
                  <a:lnTo>
                    <a:pt x="2070" y="1361"/>
                  </a:lnTo>
                  <a:cubicBezTo>
                    <a:pt x="2142" y="1312"/>
                    <a:pt x="2225" y="1287"/>
                    <a:pt x="2309" y="1287"/>
                  </a:cubicBezTo>
                  <a:cubicBezTo>
                    <a:pt x="2392" y="1287"/>
                    <a:pt x="2476" y="1312"/>
                    <a:pt x="2550" y="1361"/>
                  </a:cubicBezTo>
                  <a:lnTo>
                    <a:pt x="3327" y="1900"/>
                  </a:lnTo>
                  <a:lnTo>
                    <a:pt x="4104" y="1361"/>
                  </a:lnTo>
                  <a:cubicBezTo>
                    <a:pt x="4176" y="1312"/>
                    <a:pt x="4260" y="1287"/>
                    <a:pt x="4344" y="1287"/>
                  </a:cubicBezTo>
                  <a:cubicBezTo>
                    <a:pt x="4428" y="1287"/>
                    <a:pt x="4513" y="1312"/>
                    <a:pt x="4584" y="1361"/>
                  </a:cubicBezTo>
                  <a:lnTo>
                    <a:pt x="5361" y="1900"/>
                  </a:lnTo>
                  <a:lnTo>
                    <a:pt x="6650" y="1015"/>
                  </a:lnTo>
                  <a:lnTo>
                    <a:pt x="6416" y="9"/>
                  </a:lnTo>
                  <a:lnTo>
                    <a:pt x="5604" y="562"/>
                  </a:lnTo>
                  <a:cubicBezTo>
                    <a:pt x="5532" y="611"/>
                    <a:pt x="5447" y="638"/>
                    <a:pt x="5361" y="638"/>
                  </a:cubicBezTo>
                  <a:cubicBezTo>
                    <a:pt x="5294" y="638"/>
                    <a:pt x="5227" y="620"/>
                    <a:pt x="5164" y="589"/>
                  </a:cubicBezTo>
                  <a:cubicBezTo>
                    <a:pt x="5150" y="580"/>
                    <a:pt x="5132" y="571"/>
                    <a:pt x="5119" y="562"/>
                  </a:cubicBezTo>
                  <a:cubicBezTo>
                    <a:pt x="5083" y="535"/>
                    <a:pt x="4634" y="225"/>
                    <a:pt x="4347" y="23"/>
                  </a:cubicBezTo>
                  <a:lnTo>
                    <a:pt x="3565" y="562"/>
                  </a:lnTo>
                  <a:cubicBezTo>
                    <a:pt x="3493" y="611"/>
                    <a:pt x="3409" y="636"/>
                    <a:pt x="3325" y="636"/>
                  </a:cubicBezTo>
                  <a:cubicBezTo>
                    <a:pt x="3241" y="636"/>
                    <a:pt x="3157" y="611"/>
                    <a:pt x="3085" y="562"/>
                  </a:cubicBezTo>
                  <a:lnTo>
                    <a:pt x="2308" y="23"/>
                  </a:lnTo>
                  <a:lnTo>
                    <a:pt x="1531" y="562"/>
                  </a:lnTo>
                  <a:cubicBezTo>
                    <a:pt x="1459" y="611"/>
                    <a:pt x="1375" y="636"/>
                    <a:pt x="1291" y="636"/>
                  </a:cubicBezTo>
                  <a:cubicBezTo>
                    <a:pt x="1207" y="636"/>
                    <a:pt x="1123" y="611"/>
                    <a:pt x="1051" y="562"/>
                  </a:cubicBezTo>
                  <a:lnTo>
                    <a:pt x="238"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4178035" y="4363649"/>
              <a:ext cx="227041" cy="59302"/>
            </a:xfrm>
            <a:custGeom>
              <a:rect b="b" l="l" r="r" t="t"/>
              <a:pathLst>
                <a:path extrusionOk="0" h="1919" w="7347">
                  <a:moveTo>
                    <a:pt x="7198" y="1"/>
                  </a:moveTo>
                  <a:lnTo>
                    <a:pt x="5950" y="863"/>
                  </a:lnTo>
                  <a:cubicBezTo>
                    <a:pt x="5878" y="912"/>
                    <a:pt x="5793" y="939"/>
                    <a:pt x="5707" y="939"/>
                  </a:cubicBezTo>
                  <a:cubicBezTo>
                    <a:pt x="5622" y="939"/>
                    <a:pt x="5541" y="912"/>
                    <a:pt x="5469" y="863"/>
                  </a:cubicBezTo>
                  <a:lnTo>
                    <a:pt x="4693" y="324"/>
                  </a:lnTo>
                  <a:lnTo>
                    <a:pt x="3911" y="863"/>
                  </a:lnTo>
                  <a:cubicBezTo>
                    <a:pt x="3839" y="912"/>
                    <a:pt x="3756" y="937"/>
                    <a:pt x="3673" y="937"/>
                  </a:cubicBezTo>
                  <a:cubicBezTo>
                    <a:pt x="3589" y="937"/>
                    <a:pt x="3505" y="912"/>
                    <a:pt x="3431" y="863"/>
                  </a:cubicBezTo>
                  <a:lnTo>
                    <a:pt x="2654" y="324"/>
                  </a:lnTo>
                  <a:lnTo>
                    <a:pt x="1877" y="863"/>
                  </a:lnTo>
                  <a:cubicBezTo>
                    <a:pt x="1805" y="912"/>
                    <a:pt x="1722" y="937"/>
                    <a:pt x="1639" y="937"/>
                  </a:cubicBezTo>
                  <a:cubicBezTo>
                    <a:pt x="1555" y="937"/>
                    <a:pt x="1471" y="912"/>
                    <a:pt x="1397" y="863"/>
                  </a:cubicBezTo>
                  <a:lnTo>
                    <a:pt x="144" y="10"/>
                  </a:lnTo>
                  <a:lnTo>
                    <a:pt x="108" y="167"/>
                  </a:lnTo>
                  <a:cubicBezTo>
                    <a:pt x="0" y="616"/>
                    <a:pt x="86" y="1065"/>
                    <a:pt x="346" y="1397"/>
                  </a:cubicBezTo>
                  <a:cubicBezTo>
                    <a:pt x="611" y="1730"/>
                    <a:pt x="1024" y="1918"/>
                    <a:pt x="1487" y="1918"/>
                  </a:cubicBezTo>
                  <a:lnTo>
                    <a:pt x="5855" y="1918"/>
                  </a:lnTo>
                  <a:cubicBezTo>
                    <a:pt x="6318" y="1918"/>
                    <a:pt x="6736" y="1730"/>
                    <a:pt x="6996" y="1397"/>
                  </a:cubicBezTo>
                  <a:cubicBezTo>
                    <a:pt x="7256" y="1065"/>
                    <a:pt x="7346" y="616"/>
                    <a:pt x="7234" y="167"/>
                  </a:cubicBezTo>
                  <a:lnTo>
                    <a:pt x="71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48"/>
          <p:cNvGrpSpPr/>
          <p:nvPr/>
        </p:nvGrpSpPr>
        <p:grpSpPr>
          <a:xfrm>
            <a:off x="4805757" y="3442840"/>
            <a:ext cx="340144" cy="446139"/>
            <a:chOff x="4805757" y="3261790"/>
            <a:chExt cx="340144" cy="446139"/>
          </a:xfrm>
        </p:grpSpPr>
        <p:sp>
          <p:nvSpPr>
            <p:cNvPr id="1768" name="Google Shape;1768;p48"/>
            <p:cNvSpPr/>
            <p:nvPr/>
          </p:nvSpPr>
          <p:spPr>
            <a:xfrm>
              <a:off x="4805757" y="3366395"/>
              <a:ext cx="339989" cy="341534"/>
            </a:xfrm>
            <a:custGeom>
              <a:rect b="b" l="l" r="r" t="t"/>
              <a:pathLst>
                <a:path extrusionOk="0" h="11052" w="11002">
                  <a:moveTo>
                    <a:pt x="5506" y="5924"/>
                  </a:moveTo>
                  <a:cubicBezTo>
                    <a:pt x="6206" y="5924"/>
                    <a:pt x="6772" y="6489"/>
                    <a:pt x="6772" y="7190"/>
                  </a:cubicBezTo>
                  <a:cubicBezTo>
                    <a:pt x="6772" y="7890"/>
                    <a:pt x="6206" y="8460"/>
                    <a:pt x="5506" y="8460"/>
                  </a:cubicBezTo>
                  <a:cubicBezTo>
                    <a:pt x="4805" y="8460"/>
                    <a:pt x="4235" y="7890"/>
                    <a:pt x="4235" y="7190"/>
                  </a:cubicBezTo>
                  <a:cubicBezTo>
                    <a:pt x="4235" y="6489"/>
                    <a:pt x="4805" y="5924"/>
                    <a:pt x="5506" y="5924"/>
                  </a:cubicBezTo>
                  <a:close/>
                  <a:moveTo>
                    <a:pt x="1" y="1"/>
                  </a:moveTo>
                  <a:lnTo>
                    <a:pt x="1" y="5726"/>
                  </a:lnTo>
                  <a:cubicBezTo>
                    <a:pt x="1" y="5879"/>
                    <a:pt x="82" y="6018"/>
                    <a:pt x="212" y="6094"/>
                  </a:cubicBezTo>
                  <a:cubicBezTo>
                    <a:pt x="607" y="6319"/>
                    <a:pt x="849" y="6741"/>
                    <a:pt x="849" y="7190"/>
                  </a:cubicBezTo>
                  <a:cubicBezTo>
                    <a:pt x="849" y="7639"/>
                    <a:pt x="607" y="8061"/>
                    <a:pt x="212" y="8290"/>
                  </a:cubicBezTo>
                  <a:cubicBezTo>
                    <a:pt x="82" y="8366"/>
                    <a:pt x="1" y="8505"/>
                    <a:pt x="1" y="8654"/>
                  </a:cubicBezTo>
                  <a:lnTo>
                    <a:pt x="1" y="10629"/>
                  </a:lnTo>
                  <a:cubicBezTo>
                    <a:pt x="1" y="10863"/>
                    <a:pt x="194" y="11051"/>
                    <a:pt x="427" y="11051"/>
                  </a:cubicBezTo>
                  <a:lnTo>
                    <a:pt x="10580" y="11051"/>
                  </a:lnTo>
                  <a:cubicBezTo>
                    <a:pt x="10813" y="11051"/>
                    <a:pt x="11002" y="10863"/>
                    <a:pt x="11002" y="10629"/>
                  </a:cubicBezTo>
                  <a:lnTo>
                    <a:pt x="11002" y="8654"/>
                  </a:lnTo>
                  <a:cubicBezTo>
                    <a:pt x="11002" y="8505"/>
                    <a:pt x="10921" y="8366"/>
                    <a:pt x="10791" y="8290"/>
                  </a:cubicBezTo>
                  <a:cubicBezTo>
                    <a:pt x="10400" y="8061"/>
                    <a:pt x="10158" y="7639"/>
                    <a:pt x="10158" y="7190"/>
                  </a:cubicBezTo>
                  <a:cubicBezTo>
                    <a:pt x="10158" y="6741"/>
                    <a:pt x="10400" y="6319"/>
                    <a:pt x="10791" y="6094"/>
                  </a:cubicBezTo>
                  <a:cubicBezTo>
                    <a:pt x="10921" y="6018"/>
                    <a:pt x="11002" y="5879"/>
                    <a:pt x="11002" y="5726"/>
                  </a:cubicBezTo>
                  <a:lnTo>
                    <a:pt x="11002" y="1"/>
                  </a:lnTo>
                  <a:lnTo>
                    <a:pt x="9309" y="1"/>
                  </a:lnTo>
                  <a:lnTo>
                    <a:pt x="9309" y="2960"/>
                  </a:lnTo>
                  <a:lnTo>
                    <a:pt x="9313" y="2960"/>
                  </a:lnTo>
                  <a:cubicBezTo>
                    <a:pt x="9313" y="3193"/>
                    <a:pt x="9125" y="3382"/>
                    <a:pt x="8891" y="3382"/>
                  </a:cubicBezTo>
                  <a:cubicBezTo>
                    <a:pt x="8658" y="3382"/>
                    <a:pt x="8465" y="3193"/>
                    <a:pt x="8465" y="2960"/>
                  </a:cubicBezTo>
                  <a:lnTo>
                    <a:pt x="8465" y="1"/>
                  </a:lnTo>
                  <a:lnTo>
                    <a:pt x="7621" y="1"/>
                  </a:lnTo>
                  <a:lnTo>
                    <a:pt x="7621" y="3809"/>
                  </a:lnTo>
                  <a:cubicBezTo>
                    <a:pt x="7621" y="4042"/>
                    <a:pt x="7432" y="4231"/>
                    <a:pt x="7199" y="4231"/>
                  </a:cubicBezTo>
                  <a:cubicBezTo>
                    <a:pt x="6965" y="4231"/>
                    <a:pt x="6772" y="4038"/>
                    <a:pt x="6772" y="3809"/>
                  </a:cubicBezTo>
                  <a:lnTo>
                    <a:pt x="6772" y="1"/>
                  </a:lnTo>
                  <a:lnTo>
                    <a:pt x="5928" y="1"/>
                  </a:lnTo>
                  <a:lnTo>
                    <a:pt x="5928" y="4653"/>
                  </a:lnTo>
                  <a:cubicBezTo>
                    <a:pt x="5928" y="4886"/>
                    <a:pt x="5739" y="5075"/>
                    <a:pt x="5506" y="5075"/>
                  </a:cubicBezTo>
                  <a:cubicBezTo>
                    <a:pt x="5272" y="5075"/>
                    <a:pt x="5079" y="4886"/>
                    <a:pt x="5079" y="4653"/>
                  </a:cubicBezTo>
                  <a:lnTo>
                    <a:pt x="5079" y="1"/>
                  </a:lnTo>
                  <a:lnTo>
                    <a:pt x="4235" y="1"/>
                  </a:lnTo>
                  <a:lnTo>
                    <a:pt x="4235" y="3809"/>
                  </a:lnTo>
                  <a:cubicBezTo>
                    <a:pt x="4235" y="4042"/>
                    <a:pt x="4046" y="4231"/>
                    <a:pt x="3813" y="4231"/>
                  </a:cubicBezTo>
                  <a:cubicBezTo>
                    <a:pt x="3579" y="4231"/>
                    <a:pt x="3386" y="4038"/>
                    <a:pt x="3386" y="3809"/>
                  </a:cubicBezTo>
                  <a:lnTo>
                    <a:pt x="3386" y="1"/>
                  </a:lnTo>
                  <a:lnTo>
                    <a:pt x="2542" y="1"/>
                  </a:lnTo>
                  <a:lnTo>
                    <a:pt x="2542" y="2960"/>
                  </a:lnTo>
                  <a:cubicBezTo>
                    <a:pt x="2542" y="3193"/>
                    <a:pt x="2354" y="3382"/>
                    <a:pt x="2120" y="3382"/>
                  </a:cubicBezTo>
                  <a:cubicBezTo>
                    <a:pt x="1887" y="3382"/>
                    <a:pt x="1694" y="3193"/>
                    <a:pt x="1694" y="2960"/>
                  </a:cubicBezTo>
                  <a:lnTo>
                    <a:pt x="1694"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8"/>
            <p:cNvSpPr/>
            <p:nvPr/>
          </p:nvSpPr>
          <p:spPr>
            <a:xfrm>
              <a:off x="4962835" y="3575512"/>
              <a:ext cx="26113" cy="26267"/>
            </a:xfrm>
            <a:custGeom>
              <a:rect b="b" l="l" r="r" t="t"/>
              <a:pathLst>
                <a:path extrusionOk="0" h="850" w="845">
                  <a:moveTo>
                    <a:pt x="423" y="1"/>
                  </a:moveTo>
                  <a:cubicBezTo>
                    <a:pt x="189" y="1"/>
                    <a:pt x="1" y="189"/>
                    <a:pt x="1" y="423"/>
                  </a:cubicBezTo>
                  <a:cubicBezTo>
                    <a:pt x="1" y="656"/>
                    <a:pt x="189" y="849"/>
                    <a:pt x="423" y="849"/>
                  </a:cubicBezTo>
                  <a:cubicBezTo>
                    <a:pt x="656" y="849"/>
                    <a:pt x="845" y="656"/>
                    <a:pt x="845" y="423"/>
                  </a:cubicBezTo>
                  <a:cubicBezTo>
                    <a:pt x="845" y="189"/>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p:nvPr/>
          </p:nvSpPr>
          <p:spPr>
            <a:xfrm>
              <a:off x="4805912" y="3261790"/>
              <a:ext cx="339989" cy="78431"/>
            </a:xfrm>
            <a:custGeom>
              <a:rect b="b" l="l" r="r" t="t"/>
              <a:pathLst>
                <a:path extrusionOk="0" h="2538" w="11002">
                  <a:moveTo>
                    <a:pt x="422" y="0"/>
                  </a:moveTo>
                  <a:cubicBezTo>
                    <a:pt x="189" y="0"/>
                    <a:pt x="0" y="189"/>
                    <a:pt x="0" y="422"/>
                  </a:cubicBezTo>
                  <a:lnTo>
                    <a:pt x="0" y="2537"/>
                  </a:lnTo>
                  <a:lnTo>
                    <a:pt x="1693" y="2537"/>
                  </a:lnTo>
                  <a:lnTo>
                    <a:pt x="1693" y="2115"/>
                  </a:lnTo>
                  <a:cubicBezTo>
                    <a:pt x="1693" y="1882"/>
                    <a:pt x="1882" y="1693"/>
                    <a:pt x="2115" y="1693"/>
                  </a:cubicBezTo>
                  <a:cubicBezTo>
                    <a:pt x="2349" y="1693"/>
                    <a:pt x="2537" y="1882"/>
                    <a:pt x="2537" y="2115"/>
                  </a:cubicBezTo>
                  <a:lnTo>
                    <a:pt x="2537" y="2537"/>
                  </a:lnTo>
                  <a:lnTo>
                    <a:pt x="3386" y="2537"/>
                  </a:lnTo>
                  <a:lnTo>
                    <a:pt x="3386" y="2115"/>
                  </a:lnTo>
                  <a:cubicBezTo>
                    <a:pt x="3386" y="1882"/>
                    <a:pt x="3574" y="1693"/>
                    <a:pt x="3808" y="1693"/>
                  </a:cubicBezTo>
                  <a:cubicBezTo>
                    <a:pt x="4041" y="1693"/>
                    <a:pt x="4230" y="1882"/>
                    <a:pt x="4230" y="2115"/>
                  </a:cubicBezTo>
                  <a:lnTo>
                    <a:pt x="4230" y="2537"/>
                  </a:lnTo>
                  <a:lnTo>
                    <a:pt x="5079" y="2537"/>
                  </a:lnTo>
                  <a:lnTo>
                    <a:pt x="5079" y="2115"/>
                  </a:lnTo>
                  <a:cubicBezTo>
                    <a:pt x="5079" y="1882"/>
                    <a:pt x="5267" y="1693"/>
                    <a:pt x="5501" y="1693"/>
                  </a:cubicBezTo>
                  <a:cubicBezTo>
                    <a:pt x="5734" y="1693"/>
                    <a:pt x="5923" y="1882"/>
                    <a:pt x="5923" y="2115"/>
                  </a:cubicBezTo>
                  <a:lnTo>
                    <a:pt x="5923" y="2537"/>
                  </a:lnTo>
                  <a:lnTo>
                    <a:pt x="6771" y="2537"/>
                  </a:lnTo>
                  <a:lnTo>
                    <a:pt x="6771" y="2115"/>
                  </a:lnTo>
                  <a:cubicBezTo>
                    <a:pt x="6771" y="1882"/>
                    <a:pt x="6960" y="1693"/>
                    <a:pt x="7194" y="1693"/>
                  </a:cubicBezTo>
                  <a:cubicBezTo>
                    <a:pt x="7427" y="1693"/>
                    <a:pt x="7616" y="1882"/>
                    <a:pt x="7616" y="2115"/>
                  </a:cubicBezTo>
                  <a:lnTo>
                    <a:pt x="7616" y="2537"/>
                  </a:lnTo>
                  <a:lnTo>
                    <a:pt x="8464" y="2537"/>
                  </a:lnTo>
                  <a:lnTo>
                    <a:pt x="8464" y="2115"/>
                  </a:lnTo>
                  <a:cubicBezTo>
                    <a:pt x="8464" y="1882"/>
                    <a:pt x="8653" y="1693"/>
                    <a:pt x="8886" y="1693"/>
                  </a:cubicBezTo>
                  <a:cubicBezTo>
                    <a:pt x="9120" y="1693"/>
                    <a:pt x="9308" y="1882"/>
                    <a:pt x="9308" y="2115"/>
                  </a:cubicBezTo>
                  <a:lnTo>
                    <a:pt x="9308" y="2537"/>
                  </a:lnTo>
                  <a:lnTo>
                    <a:pt x="11001" y="2537"/>
                  </a:lnTo>
                  <a:lnTo>
                    <a:pt x="11001" y="422"/>
                  </a:lnTo>
                  <a:cubicBezTo>
                    <a:pt x="11001" y="189"/>
                    <a:pt x="10808" y="0"/>
                    <a:pt x="10575"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48"/>
          <p:cNvGrpSpPr/>
          <p:nvPr/>
        </p:nvGrpSpPr>
        <p:grpSpPr>
          <a:xfrm>
            <a:off x="1388868" y="1539771"/>
            <a:ext cx="446263" cy="446294"/>
            <a:chOff x="1388868" y="1358721"/>
            <a:chExt cx="446263" cy="446294"/>
          </a:xfrm>
        </p:grpSpPr>
        <p:sp>
          <p:nvSpPr>
            <p:cNvPr id="1772" name="Google Shape;1772;p48"/>
            <p:cNvSpPr/>
            <p:nvPr/>
          </p:nvSpPr>
          <p:spPr>
            <a:xfrm>
              <a:off x="1506545" y="1637338"/>
              <a:ext cx="328586" cy="26267"/>
            </a:xfrm>
            <a:custGeom>
              <a:rect b="b" l="l" r="r" t="t"/>
              <a:pathLst>
                <a:path extrusionOk="0" h="850" w="10633">
                  <a:moveTo>
                    <a:pt x="0" y="1"/>
                  </a:moveTo>
                  <a:lnTo>
                    <a:pt x="0" y="850"/>
                  </a:lnTo>
                  <a:lnTo>
                    <a:pt x="10633" y="850"/>
                  </a:lnTo>
                  <a:lnTo>
                    <a:pt x="106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8"/>
            <p:cNvSpPr/>
            <p:nvPr/>
          </p:nvSpPr>
          <p:spPr>
            <a:xfrm>
              <a:off x="1506545" y="1689656"/>
              <a:ext cx="328586" cy="78307"/>
            </a:xfrm>
            <a:custGeom>
              <a:rect b="b" l="l" r="r" t="t"/>
              <a:pathLst>
                <a:path extrusionOk="0" h="2534" w="10633">
                  <a:moveTo>
                    <a:pt x="0" y="1"/>
                  </a:moveTo>
                  <a:lnTo>
                    <a:pt x="0" y="571"/>
                  </a:lnTo>
                  <a:cubicBezTo>
                    <a:pt x="0" y="1653"/>
                    <a:pt x="947" y="2533"/>
                    <a:pt x="2115" y="2533"/>
                  </a:cubicBezTo>
                  <a:lnTo>
                    <a:pt x="8518" y="2533"/>
                  </a:lnTo>
                  <a:cubicBezTo>
                    <a:pt x="9681" y="2533"/>
                    <a:pt x="10633" y="1586"/>
                    <a:pt x="10633" y="418"/>
                  </a:cubicBezTo>
                  <a:lnTo>
                    <a:pt x="106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8"/>
            <p:cNvSpPr/>
            <p:nvPr/>
          </p:nvSpPr>
          <p:spPr>
            <a:xfrm>
              <a:off x="1401909" y="1358721"/>
              <a:ext cx="433222" cy="278802"/>
            </a:xfrm>
            <a:custGeom>
              <a:rect b="b" l="l" r="r" t="t"/>
              <a:pathLst>
                <a:path extrusionOk="0" h="9022" w="14019">
                  <a:moveTo>
                    <a:pt x="5680" y="1"/>
                  </a:moveTo>
                  <a:cubicBezTo>
                    <a:pt x="5447" y="1"/>
                    <a:pt x="5258" y="189"/>
                    <a:pt x="5258" y="423"/>
                  </a:cubicBezTo>
                  <a:cubicBezTo>
                    <a:pt x="5258" y="656"/>
                    <a:pt x="5447" y="845"/>
                    <a:pt x="5680" y="845"/>
                  </a:cubicBezTo>
                  <a:lnTo>
                    <a:pt x="5824" y="845"/>
                  </a:lnTo>
                  <a:lnTo>
                    <a:pt x="5824" y="1976"/>
                  </a:lnTo>
                  <a:lnTo>
                    <a:pt x="5680" y="1976"/>
                  </a:lnTo>
                  <a:cubicBezTo>
                    <a:pt x="5447" y="1976"/>
                    <a:pt x="5258" y="2165"/>
                    <a:pt x="5258" y="2398"/>
                  </a:cubicBezTo>
                  <a:cubicBezTo>
                    <a:pt x="5258" y="2632"/>
                    <a:pt x="5447" y="2821"/>
                    <a:pt x="5680" y="2821"/>
                  </a:cubicBezTo>
                  <a:lnTo>
                    <a:pt x="5824" y="2821"/>
                  </a:lnTo>
                  <a:lnTo>
                    <a:pt x="5824" y="5640"/>
                  </a:lnTo>
                  <a:lnTo>
                    <a:pt x="3849" y="5640"/>
                  </a:lnTo>
                  <a:lnTo>
                    <a:pt x="3849" y="4796"/>
                  </a:lnTo>
                  <a:lnTo>
                    <a:pt x="3988" y="4796"/>
                  </a:lnTo>
                  <a:cubicBezTo>
                    <a:pt x="4221" y="4796"/>
                    <a:pt x="4414" y="4603"/>
                    <a:pt x="4414" y="4370"/>
                  </a:cubicBezTo>
                  <a:cubicBezTo>
                    <a:pt x="4414" y="4136"/>
                    <a:pt x="4221" y="3948"/>
                    <a:pt x="3988" y="3948"/>
                  </a:cubicBezTo>
                  <a:lnTo>
                    <a:pt x="3849" y="3948"/>
                  </a:lnTo>
                  <a:lnTo>
                    <a:pt x="3849" y="2821"/>
                  </a:lnTo>
                  <a:lnTo>
                    <a:pt x="3988" y="2821"/>
                  </a:lnTo>
                  <a:cubicBezTo>
                    <a:pt x="4221" y="2821"/>
                    <a:pt x="4414" y="2632"/>
                    <a:pt x="4414" y="2398"/>
                  </a:cubicBezTo>
                  <a:cubicBezTo>
                    <a:pt x="4414" y="2165"/>
                    <a:pt x="4221" y="1972"/>
                    <a:pt x="3988" y="1972"/>
                  </a:cubicBezTo>
                  <a:lnTo>
                    <a:pt x="2861" y="1972"/>
                  </a:lnTo>
                  <a:cubicBezTo>
                    <a:pt x="2627" y="1972"/>
                    <a:pt x="2439" y="2165"/>
                    <a:pt x="2439" y="2398"/>
                  </a:cubicBezTo>
                  <a:cubicBezTo>
                    <a:pt x="2439" y="2632"/>
                    <a:pt x="2627" y="2821"/>
                    <a:pt x="2861" y="2821"/>
                  </a:cubicBezTo>
                  <a:lnTo>
                    <a:pt x="3000" y="2821"/>
                  </a:lnTo>
                  <a:lnTo>
                    <a:pt x="3000" y="3948"/>
                  </a:lnTo>
                  <a:lnTo>
                    <a:pt x="2861" y="3948"/>
                  </a:lnTo>
                  <a:cubicBezTo>
                    <a:pt x="2627" y="3948"/>
                    <a:pt x="2439" y="4136"/>
                    <a:pt x="2439" y="4370"/>
                  </a:cubicBezTo>
                  <a:cubicBezTo>
                    <a:pt x="2439" y="4603"/>
                    <a:pt x="2627" y="4796"/>
                    <a:pt x="2861" y="4796"/>
                  </a:cubicBezTo>
                  <a:lnTo>
                    <a:pt x="3000" y="4796"/>
                  </a:lnTo>
                  <a:lnTo>
                    <a:pt x="3000" y="5640"/>
                  </a:lnTo>
                  <a:lnTo>
                    <a:pt x="2959" y="5640"/>
                  </a:lnTo>
                  <a:cubicBezTo>
                    <a:pt x="1325" y="5640"/>
                    <a:pt x="0" y="6969"/>
                    <a:pt x="0" y="8604"/>
                  </a:cubicBezTo>
                  <a:lnTo>
                    <a:pt x="0" y="9021"/>
                  </a:lnTo>
                  <a:lnTo>
                    <a:pt x="2537" y="9021"/>
                  </a:lnTo>
                  <a:lnTo>
                    <a:pt x="2537" y="8604"/>
                  </a:lnTo>
                  <a:lnTo>
                    <a:pt x="2537" y="8599"/>
                  </a:lnTo>
                  <a:lnTo>
                    <a:pt x="2537" y="8595"/>
                  </a:lnTo>
                  <a:cubicBezTo>
                    <a:pt x="2537" y="8361"/>
                    <a:pt x="2726" y="8173"/>
                    <a:pt x="2959" y="8173"/>
                  </a:cubicBezTo>
                  <a:lnTo>
                    <a:pt x="14014" y="8173"/>
                  </a:lnTo>
                  <a:lnTo>
                    <a:pt x="14014" y="7755"/>
                  </a:lnTo>
                  <a:cubicBezTo>
                    <a:pt x="14019" y="6731"/>
                    <a:pt x="13282" y="5874"/>
                    <a:pt x="12312" y="5681"/>
                  </a:cubicBezTo>
                  <a:lnTo>
                    <a:pt x="12312" y="4796"/>
                  </a:lnTo>
                  <a:lnTo>
                    <a:pt x="12452" y="4796"/>
                  </a:lnTo>
                  <a:cubicBezTo>
                    <a:pt x="12685" y="4796"/>
                    <a:pt x="12874" y="4603"/>
                    <a:pt x="12874" y="4370"/>
                  </a:cubicBezTo>
                  <a:cubicBezTo>
                    <a:pt x="12874" y="4136"/>
                    <a:pt x="12685" y="3948"/>
                    <a:pt x="12452" y="3948"/>
                  </a:cubicBezTo>
                  <a:lnTo>
                    <a:pt x="12312" y="3948"/>
                  </a:lnTo>
                  <a:lnTo>
                    <a:pt x="12312" y="2821"/>
                  </a:lnTo>
                  <a:lnTo>
                    <a:pt x="12452" y="2821"/>
                  </a:lnTo>
                  <a:cubicBezTo>
                    <a:pt x="12685" y="2821"/>
                    <a:pt x="12874" y="2632"/>
                    <a:pt x="12874" y="2398"/>
                  </a:cubicBezTo>
                  <a:cubicBezTo>
                    <a:pt x="12874" y="2165"/>
                    <a:pt x="12685" y="1972"/>
                    <a:pt x="12452" y="1972"/>
                  </a:cubicBezTo>
                  <a:lnTo>
                    <a:pt x="11325" y="1972"/>
                  </a:lnTo>
                  <a:cubicBezTo>
                    <a:pt x="11091" y="1972"/>
                    <a:pt x="10903" y="2165"/>
                    <a:pt x="10903" y="2398"/>
                  </a:cubicBezTo>
                  <a:cubicBezTo>
                    <a:pt x="10903" y="2632"/>
                    <a:pt x="11091" y="2821"/>
                    <a:pt x="11325" y="2821"/>
                  </a:cubicBezTo>
                  <a:lnTo>
                    <a:pt x="11464" y="2821"/>
                  </a:lnTo>
                  <a:lnTo>
                    <a:pt x="11464" y="3948"/>
                  </a:lnTo>
                  <a:lnTo>
                    <a:pt x="11325" y="3948"/>
                  </a:lnTo>
                  <a:cubicBezTo>
                    <a:pt x="11091" y="3948"/>
                    <a:pt x="10903" y="4136"/>
                    <a:pt x="10903" y="4370"/>
                  </a:cubicBezTo>
                  <a:cubicBezTo>
                    <a:pt x="10903" y="4603"/>
                    <a:pt x="11091" y="4796"/>
                    <a:pt x="11325" y="4796"/>
                  </a:cubicBezTo>
                  <a:lnTo>
                    <a:pt x="11464" y="4796"/>
                  </a:lnTo>
                  <a:lnTo>
                    <a:pt x="11464" y="5640"/>
                  </a:lnTo>
                  <a:lnTo>
                    <a:pt x="9488" y="5640"/>
                  </a:lnTo>
                  <a:lnTo>
                    <a:pt x="9488" y="4796"/>
                  </a:lnTo>
                  <a:lnTo>
                    <a:pt x="9632" y="4796"/>
                  </a:lnTo>
                  <a:cubicBezTo>
                    <a:pt x="9865" y="4796"/>
                    <a:pt x="10054" y="4603"/>
                    <a:pt x="10054" y="4370"/>
                  </a:cubicBezTo>
                  <a:cubicBezTo>
                    <a:pt x="10054" y="4136"/>
                    <a:pt x="9865" y="3948"/>
                    <a:pt x="9632" y="3948"/>
                  </a:cubicBezTo>
                  <a:lnTo>
                    <a:pt x="9488" y="3948"/>
                  </a:lnTo>
                  <a:lnTo>
                    <a:pt x="9488" y="2821"/>
                  </a:lnTo>
                  <a:lnTo>
                    <a:pt x="9632" y="2821"/>
                  </a:lnTo>
                  <a:cubicBezTo>
                    <a:pt x="9865" y="2821"/>
                    <a:pt x="10054" y="2632"/>
                    <a:pt x="10054" y="2398"/>
                  </a:cubicBezTo>
                  <a:cubicBezTo>
                    <a:pt x="10054" y="2165"/>
                    <a:pt x="9865" y="1972"/>
                    <a:pt x="9632" y="1972"/>
                  </a:cubicBezTo>
                  <a:lnTo>
                    <a:pt x="8505" y="1972"/>
                  </a:lnTo>
                  <a:cubicBezTo>
                    <a:pt x="8271" y="1972"/>
                    <a:pt x="8078" y="2165"/>
                    <a:pt x="8078" y="2398"/>
                  </a:cubicBezTo>
                  <a:cubicBezTo>
                    <a:pt x="8078" y="2632"/>
                    <a:pt x="8271" y="2821"/>
                    <a:pt x="8505" y="2821"/>
                  </a:cubicBezTo>
                  <a:lnTo>
                    <a:pt x="8644" y="2821"/>
                  </a:lnTo>
                  <a:lnTo>
                    <a:pt x="8644" y="3948"/>
                  </a:lnTo>
                  <a:lnTo>
                    <a:pt x="8505" y="3948"/>
                  </a:lnTo>
                  <a:cubicBezTo>
                    <a:pt x="8271" y="3948"/>
                    <a:pt x="8078" y="4136"/>
                    <a:pt x="8078" y="4370"/>
                  </a:cubicBezTo>
                  <a:cubicBezTo>
                    <a:pt x="8078" y="4603"/>
                    <a:pt x="8271" y="4796"/>
                    <a:pt x="8505" y="4796"/>
                  </a:cubicBezTo>
                  <a:lnTo>
                    <a:pt x="8644" y="4796"/>
                  </a:lnTo>
                  <a:lnTo>
                    <a:pt x="8644" y="5640"/>
                  </a:lnTo>
                  <a:lnTo>
                    <a:pt x="6668" y="5640"/>
                  </a:lnTo>
                  <a:lnTo>
                    <a:pt x="6668" y="2821"/>
                  </a:lnTo>
                  <a:lnTo>
                    <a:pt x="6812" y="2821"/>
                  </a:lnTo>
                  <a:cubicBezTo>
                    <a:pt x="7046" y="2821"/>
                    <a:pt x="7234" y="2632"/>
                    <a:pt x="7234" y="2398"/>
                  </a:cubicBezTo>
                  <a:cubicBezTo>
                    <a:pt x="7234" y="2165"/>
                    <a:pt x="7046" y="1976"/>
                    <a:pt x="6812" y="1976"/>
                  </a:cubicBezTo>
                  <a:lnTo>
                    <a:pt x="6668" y="1976"/>
                  </a:lnTo>
                  <a:lnTo>
                    <a:pt x="6668" y="845"/>
                  </a:lnTo>
                  <a:lnTo>
                    <a:pt x="6812" y="845"/>
                  </a:lnTo>
                  <a:cubicBezTo>
                    <a:pt x="7046" y="845"/>
                    <a:pt x="7234" y="656"/>
                    <a:pt x="7234" y="423"/>
                  </a:cubicBezTo>
                  <a:cubicBezTo>
                    <a:pt x="7234" y="189"/>
                    <a:pt x="7046" y="1"/>
                    <a:pt x="681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8"/>
            <p:cNvSpPr/>
            <p:nvPr/>
          </p:nvSpPr>
          <p:spPr>
            <a:xfrm>
              <a:off x="1388868" y="1663574"/>
              <a:ext cx="104636" cy="141441"/>
            </a:xfrm>
            <a:custGeom>
              <a:rect b="b" l="l" r="r" t="t"/>
              <a:pathLst>
                <a:path extrusionOk="0" h="4577" w="3386">
                  <a:moveTo>
                    <a:pt x="422" y="1"/>
                  </a:moveTo>
                  <a:lnTo>
                    <a:pt x="422" y="3727"/>
                  </a:lnTo>
                  <a:cubicBezTo>
                    <a:pt x="189" y="3727"/>
                    <a:pt x="0" y="3916"/>
                    <a:pt x="0" y="4150"/>
                  </a:cubicBezTo>
                  <a:cubicBezTo>
                    <a:pt x="0" y="4383"/>
                    <a:pt x="189" y="4576"/>
                    <a:pt x="422" y="4576"/>
                  </a:cubicBezTo>
                  <a:lnTo>
                    <a:pt x="2959" y="4576"/>
                  </a:lnTo>
                  <a:cubicBezTo>
                    <a:pt x="3193" y="4576"/>
                    <a:pt x="3386" y="4383"/>
                    <a:pt x="3386" y="4150"/>
                  </a:cubicBezTo>
                  <a:cubicBezTo>
                    <a:pt x="3386" y="3916"/>
                    <a:pt x="3193" y="3727"/>
                    <a:pt x="2959" y="3727"/>
                  </a:cubicBezTo>
                  <a:lnTo>
                    <a:pt x="295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48"/>
          <p:cNvGrpSpPr/>
          <p:nvPr/>
        </p:nvGrpSpPr>
        <p:grpSpPr>
          <a:xfrm>
            <a:off x="7369027" y="2786934"/>
            <a:ext cx="392153" cy="446263"/>
            <a:chOff x="7369027" y="2605884"/>
            <a:chExt cx="392153" cy="446263"/>
          </a:xfrm>
        </p:grpSpPr>
        <p:sp>
          <p:nvSpPr>
            <p:cNvPr id="1777" name="Google Shape;1777;p48"/>
            <p:cNvSpPr/>
            <p:nvPr/>
          </p:nvSpPr>
          <p:spPr>
            <a:xfrm>
              <a:off x="7369027" y="2842041"/>
              <a:ext cx="392153" cy="210106"/>
            </a:xfrm>
            <a:custGeom>
              <a:rect b="b" l="l" r="r" t="t"/>
              <a:pathLst>
                <a:path extrusionOk="0" h="6799" w="12690">
                  <a:moveTo>
                    <a:pt x="9731" y="1285"/>
                  </a:moveTo>
                  <a:cubicBezTo>
                    <a:pt x="9964" y="1285"/>
                    <a:pt x="10153" y="1473"/>
                    <a:pt x="10153" y="1707"/>
                  </a:cubicBezTo>
                  <a:cubicBezTo>
                    <a:pt x="10153" y="1940"/>
                    <a:pt x="9964" y="2129"/>
                    <a:pt x="9731" y="2129"/>
                  </a:cubicBezTo>
                  <a:lnTo>
                    <a:pt x="2960" y="2129"/>
                  </a:lnTo>
                  <a:cubicBezTo>
                    <a:pt x="2726" y="2129"/>
                    <a:pt x="2538" y="1940"/>
                    <a:pt x="2538" y="1707"/>
                  </a:cubicBezTo>
                  <a:cubicBezTo>
                    <a:pt x="2538" y="1473"/>
                    <a:pt x="2726" y="1285"/>
                    <a:pt x="2960" y="1285"/>
                  </a:cubicBezTo>
                  <a:close/>
                  <a:moveTo>
                    <a:pt x="10575" y="2978"/>
                  </a:moveTo>
                  <a:cubicBezTo>
                    <a:pt x="10809" y="2978"/>
                    <a:pt x="10997" y="3166"/>
                    <a:pt x="10997" y="3400"/>
                  </a:cubicBezTo>
                  <a:cubicBezTo>
                    <a:pt x="10997" y="3633"/>
                    <a:pt x="10809" y="3822"/>
                    <a:pt x="10575" y="3822"/>
                  </a:cubicBezTo>
                  <a:lnTo>
                    <a:pt x="2116" y="3822"/>
                  </a:lnTo>
                  <a:cubicBezTo>
                    <a:pt x="1882" y="3822"/>
                    <a:pt x="1694" y="3633"/>
                    <a:pt x="1694" y="3400"/>
                  </a:cubicBezTo>
                  <a:cubicBezTo>
                    <a:pt x="1694" y="3166"/>
                    <a:pt x="1882" y="2978"/>
                    <a:pt x="2116" y="2978"/>
                  </a:cubicBezTo>
                  <a:close/>
                  <a:moveTo>
                    <a:pt x="9731" y="4670"/>
                  </a:moveTo>
                  <a:cubicBezTo>
                    <a:pt x="9964" y="4670"/>
                    <a:pt x="10153" y="4859"/>
                    <a:pt x="10153" y="5092"/>
                  </a:cubicBezTo>
                  <a:cubicBezTo>
                    <a:pt x="10153" y="5326"/>
                    <a:pt x="9964" y="5515"/>
                    <a:pt x="9731" y="5515"/>
                  </a:cubicBezTo>
                  <a:lnTo>
                    <a:pt x="2960" y="5515"/>
                  </a:lnTo>
                  <a:cubicBezTo>
                    <a:pt x="2726" y="5515"/>
                    <a:pt x="2538" y="5326"/>
                    <a:pt x="2538" y="5092"/>
                  </a:cubicBezTo>
                  <a:cubicBezTo>
                    <a:pt x="2538" y="4859"/>
                    <a:pt x="2726" y="4670"/>
                    <a:pt x="2960" y="4670"/>
                  </a:cubicBezTo>
                  <a:close/>
                  <a:moveTo>
                    <a:pt x="1" y="1"/>
                  </a:moveTo>
                  <a:lnTo>
                    <a:pt x="1" y="6377"/>
                  </a:lnTo>
                  <a:cubicBezTo>
                    <a:pt x="1" y="6610"/>
                    <a:pt x="189" y="6799"/>
                    <a:pt x="423" y="6799"/>
                  </a:cubicBezTo>
                  <a:lnTo>
                    <a:pt x="12268" y="6799"/>
                  </a:lnTo>
                  <a:cubicBezTo>
                    <a:pt x="12501" y="6799"/>
                    <a:pt x="12690" y="6610"/>
                    <a:pt x="12690" y="6377"/>
                  </a:cubicBezTo>
                  <a:lnTo>
                    <a:pt x="12690"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7552063" y="2723808"/>
              <a:ext cx="26113" cy="26144"/>
            </a:xfrm>
            <a:custGeom>
              <a:rect b="b" l="l" r="r" t="t"/>
              <a:pathLst>
                <a:path extrusionOk="0" h="846" w="845">
                  <a:moveTo>
                    <a:pt x="422" y="1"/>
                  </a:moveTo>
                  <a:cubicBezTo>
                    <a:pt x="189" y="1"/>
                    <a:pt x="0" y="190"/>
                    <a:pt x="0" y="423"/>
                  </a:cubicBezTo>
                  <a:cubicBezTo>
                    <a:pt x="0" y="657"/>
                    <a:pt x="189" y="845"/>
                    <a:pt x="422" y="845"/>
                  </a:cubicBezTo>
                  <a:cubicBezTo>
                    <a:pt x="656" y="845"/>
                    <a:pt x="844" y="657"/>
                    <a:pt x="844" y="423"/>
                  </a:cubicBezTo>
                  <a:cubicBezTo>
                    <a:pt x="844" y="190"/>
                    <a:pt x="656" y="1"/>
                    <a:pt x="42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8"/>
            <p:cNvSpPr/>
            <p:nvPr/>
          </p:nvSpPr>
          <p:spPr>
            <a:xfrm>
              <a:off x="7447427" y="2723808"/>
              <a:ext cx="26267" cy="26144"/>
            </a:xfrm>
            <a:custGeom>
              <a:rect b="b" l="l" r="r" t="t"/>
              <a:pathLst>
                <a:path extrusionOk="0" h="846" w="850">
                  <a:moveTo>
                    <a:pt x="423" y="1"/>
                  </a:moveTo>
                  <a:cubicBezTo>
                    <a:pt x="189" y="1"/>
                    <a:pt x="1" y="190"/>
                    <a:pt x="1" y="423"/>
                  </a:cubicBezTo>
                  <a:cubicBezTo>
                    <a:pt x="1" y="657"/>
                    <a:pt x="189" y="845"/>
                    <a:pt x="423" y="845"/>
                  </a:cubicBezTo>
                  <a:cubicBezTo>
                    <a:pt x="656" y="845"/>
                    <a:pt x="849" y="657"/>
                    <a:pt x="849" y="423"/>
                  </a:cubicBezTo>
                  <a:cubicBezTo>
                    <a:pt x="849" y="190"/>
                    <a:pt x="656" y="1"/>
                    <a:pt x="42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7369027" y="2605884"/>
              <a:ext cx="392153" cy="210106"/>
            </a:xfrm>
            <a:custGeom>
              <a:rect b="b" l="l" r="r" t="t"/>
              <a:pathLst>
                <a:path extrusionOk="0" h="6799" w="12690">
                  <a:moveTo>
                    <a:pt x="7894" y="849"/>
                  </a:moveTo>
                  <a:lnTo>
                    <a:pt x="7894" y="1747"/>
                  </a:lnTo>
                  <a:lnTo>
                    <a:pt x="4792" y="1747"/>
                  </a:lnTo>
                  <a:lnTo>
                    <a:pt x="4792" y="849"/>
                  </a:lnTo>
                  <a:close/>
                  <a:moveTo>
                    <a:pt x="10575" y="2973"/>
                  </a:moveTo>
                  <a:cubicBezTo>
                    <a:pt x="10809" y="2973"/>
                    <a:pt x="10997" y="3161"/>
                    <a:pt x="10997" y="3395"/>
                  </a:cubicBezTo>
                  <a:cubicBezTo>
                    <a:pt x="10997" y="3628"/>
                    <a:pt x="10809" y="3817"/>
                    <a:pt x="10575" y="3817"/>
                  </a:cubicBezTo>
                  <a:lnTo>
                    <a:pt x="8882" y="3817"/>
                  </a:lnTo>
                  <a:cubicBezTo>
                    <a:pt x="8649" y="3817"/>
                    <a:pt x="8460" y="3628"/>
                    <a:pt x="8460" y="3395"/>
                  </a:cubicBezTo>
                  <a:cubicBezTo>
                    <a:pt x="8460" y="3161"/>
                    <a:pt x="8649" y="2973"/>
                    <a:pt x="8882" y="2973"/>
                  </a:cubicBezTo>
                  <a:close/>
                  <a:moveTo>
                    <a:pt x="2960" y="2973"/>
                  </a:moveTo>
                  <a:cubicBezTo>
                    <a:pt x="3660" y="2973"/>
                    <a:pt x="4230" y="3539"/>
                    <a:pt x="4230" y="4239"/>
                  </a:cubicBezTo>
                  <a:cubicBezTo>
                    <a:pt x="4230" y="4940"/>
                    <a:pt x="3660" y="5510"/>
                    <a:pt x="2960" y="5510"/>
                  </a:cubicBezTo>
                  <a:cubicBezTo>
                    <a:pt x="2259" y="5510"/>
                    <a:pt x="1694" y="4940"/>
                    <a:pt x="1694" y="4239"/>
                  </a:cubicBezTo>
                  <a:cubicBezTo>
                    <a:pt x="1694" y="3539"/>
                    <a:pt x="2264" y="2973"/>
                    <a:pt x="2960" y="2973"/>
                  </a:cubicBezTo>
                  <a:close/>
                  <a:moveTo>
                    <a:pt x="6345" y="2973"/>
                  </a:moveTo>
                  <a:cubicBezTo>
                    <a:pt x="7046" y="2973"/>
                    <a:pt x="7616" y="3539"/>
                    <a:pt x="7616" y="4239"/>
                  </a:cubicBezTo>
                  <a:cubicBezTo>
                    <a:pt x="7616" y="4940"/>
                    <a:pt x="7046" y="5510"/>
                    <a:pt x="6345" y="5510"/>
                  </a:cubicBezTo>
                  <a:cubicBezTo>
                    <a:pt x="5645" y="5510"/>
                    <a:pt x="5075" y="4940"/>
                    <a:pt x="5075" y="4239"/>
                  </a:cubicBezTo>
                  <a:cubicBezTo>
                    <a:pt x="5075" y="3539"/>
                    <a:pt x="5645" y="2973"/>
                    <a:pt x="6345" y="2973"/>
                  </a:cubicBezTo>
                  <a:close/>
                  <a:moveTo>
                    <a:pt x="10575" y="4729"/>
                  </a:moveTo>
                  <a:cubicBezTo>
                    <a:pt x="10809" y="4729"/>
                    <a:pt x="10997" y="4917"/>
                    <a:pt x="10997" y="5151"/>
                  </a:cubicBezTo>
                  <a:cubicBezTo>
                    <a:pt x="10997" y="5384"/>
                    <a:pt x="10809" y="5577"/>
                    <a:pt x="10575" y="5577"/>
                  </a:cubicBezTo>
                  <a:lnTo>
                    <a:pt x="8882" y="5577"/>
                  </a:lnTo>
                  <a:cubicBezTo>
                    <a:pt x="8649" y="5577"/>
                    <a:pt x="8460" y="5389"/>
                    <a:pt x="8460" y="5151"/>
                  </a:cubicBezTo>
                  <a:cubicBezTo>
                    <a:pt x="8460" y="4917"/>
                    <a:pt x="8649" y="4729"/>
                    <a:pt x="8882" y="4729"/>
                  </a:cubicBezTo>
                  <a:close/>
                  <a:moveTo>
                    <a:pt x="4370" y="0"/>
                  </a:moveTo>
                  <a:cubicBezTo>
                    <a:pt x="4136" y="0"/>
                    <a:pt x="3948" y="189"/>
                    <a:pt x="3948" y="422"/>
                  </a:cubicBezTo>
                  <a:lnTo>
                    <a:pt x="3948" y="1747"/>
                  </a:lnTo>
                  <a:lnTo>
                    <a:pt x="423" y="1747"/>
                  </a:lnTo>
                  <a:cubicBezTo>
                    <a:pt x="189" y="1747"/>
                    <a:pt x="1" y="1936"/>
                    <a:pt x="1" y="2174"/>
                  </a:cubicBezTo>
                  <a:lnTo>
                    <a:pt x="1" y="6798"/>
                  </a:lnTo>
                  <a:lnTo>
                    <a:pt x="12690" y="6798"/>
                  </a:lnTo>
                  <a:lnTo>
                    <a:pt x="12690" y="2174"/>
                  </a:lnTo>
                  <a:cubicBezTo>
                    <a:pt x="12690" y="1940"/>
                    <a:pt x="12501" y="1747"/>
                    <a:pt x="12268" y="1747"/>
                  </a:cubicBezTo>
                  <a:lnTo>
                    <a:pt x="8743" y="1747"/>
                  </a:lnTo>
                  <a:lnTo>
                    <a:pt x="8743" y="422"/>
                  </a:lnTo>
                  <a:cubicBezTo>
                    <a:pt x="8743" y="189"/>
                    <a:pt x="8555" y="0"/>
                    <a:pt x="832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48"/>
          <p:cNvGrpSpPr/>
          <p:nvPr/>
        </p:nvGrpSpPr>
        <p:grpSpPr>
          <a:xfrm>
            <a:off x="7408150" y="3442840"/>
            <a:ext cx="313908" cy="446263"/>
            <a:chOff x="7408150" y="3261790"/>
            <a:chExt cx="313908" cy="446263"/>
          </a:xfrm>
        </p:grpSpPr>
        <p:sp>
          <p:nvSpPr>
            <p:cNvPr id="1782" name="Google Shape;1782;p48"/>
            <p:cNvSpPr/>
            <p:nvPr/>
          </p:nvSpPr>
          <p:spPr>
            <a:xfrm>
              <a:off x="7486704" y="3446463"/>
              <a:ext cx="156830" cy="156985"/>
            </a:xfrm>
            <a:custGeom>
              <a:rect b="b" l="l" r="r" t="t"/>
              <a:pathLst>
                <a:path extrusionOk="0" h="5080" w="5075">
                  <a:moveTo>
                    <a:pt x="2537" y="1272"/>
                  </a:moveTo>
                  <a:cubicBezTo>
                    <a:pt x="3238" y="1272"/>
                    <a:pt x="3808" y="1842"/>
                    <a:pt x="3808" y="2542"/>
                  </a:cubicBezTo>
                  <a:cubicBezTo>
                    <a:pt x="3808" y="3238"/>
                    <a:pt x="3238" y="3808"/>
                    <a:pt x="2537" y="3808"/>
                  </a:cubicBezTo>
                  <a:cubicBezTo>
                    <a:pt x="1837" y="3808"/>
                    <a:pt x="1267" y="3238"/>
                    <a:pt x="1267" y="2542"/>
                  </a:cubicBezTo>
                  <a:cubicBezTo>
                    <a:pt x="1267" y="1842"/>
                    <a:pt x="1837" y="1272"/>
                    <a:pt x="2537" y="1272"/>
                  </a:cubicBezTo>
                  <a:close/>
                  <a:moveTo>
                    <a:pt x="2537" y="1"/>
                  </a:moveTo>
                  <a:cubicBezTo>
                    <a:pt x="1990" y="1"/>
                    <a:pt x="1482" y="176"/>
                    <a:pt x="1065" y="472"/>
                  </a:cubicBezTo>
                  <a:cubicBezTo>
                    <a:pt x="1208" y="638"/>
                    <a:pt x="1199" y="890"/>
                    <a:pt x="1042" y="1043"/>
                  </a:cubicBezTo>
                  <a:cubicBezTo>
                    <a:pt x="961" y="1128"/>
                    <a:pt x="854" y="1168"/>
                    <a:pt x="741" y="1168"/>
                  </a:cubicBezTo>
                  <a:cubicBezTo>
                    <a:pt x="647" y="1168"/>
                    <a:pt x="548" y="1137"/>
                    <a:pt x="472" y="1069"/>
                  </a:cubicBezTo>
                  <a:cubicBezTo>
                    <a:pt x="176" y="1483"/>
                    <a:pt x="0" y="1990"/>
                    <a:pt x="0" y="2538"/>
                  </a:cubicBezTo>
                  <a:cubicBezTo>
                    <a:pt x="0" y="3090"/>
                    <a:pt x="176" y="3597"/>
                    <a:pt x="472" y="4011"/>
                  </a:cubicBezTo>
                  <a:cubicBezTo>
                    <a:pt x="550" y="3945"/>
                    <a:pt x="646" y="3912"/>
                    <a:pt x="742" y="3912"/>
                  </a:cubicBezTo>
                  <a:cubicBezTo>
                    <a:pt x="850" y="3912"/>
                    <a:pt x="959" y="3954"/>
                    <a:pt x="1042" y="4037"/>
                  </a:cubicBezTo>
                  <a:cubicBezTo>
                    <a:pt x="1199" y="4190"/>
                    <a:pt x="1208" y="4442"/>
                    <a:pt x="1065" y="4608"/>
                  </a:cubicBezTo>
                  <a:cubicBezTo>
                    <a:pt x="1482" y="4904"/>
                    <a:pt x="1990" y="5079"/>
                    <a:pt x="2537" y="5079"/>
                  </a:cubicBezTo>
                  <a:cubicBezTo>
                    <a:pt x="3085" y="5079"/>
                    <a:pt x="3593" y="4904"/>
                    <a:pt x="4010" y="4608"/>
                  </a:cubicBezTo>
                  <a:cubicBezTo>
                    <a:pt x="3871" y="4442"/>
                    <a:pt x="3875" y="4190"/>
                    <a:pt x="4033" y="4037"/>
                  </a:cubicBezTo>
                  <a:cubicBezTo>
                    <a:pt x="4116" y="3954"/>
                    <a:pt x="4225" y="3912"/>
                    <a:pt x="4333" y="3912"/>
                  </a:cubicBezTo>
                  <a:cubicBezTo>
                    <a:pt x="4429" y="3912"/>
                    <a:pt x="4525" y="3945"/>
                    <a:pt x="4603" y="4011"/>
                  </a:cubicBezTo>
                  <a:cubicBezTo>
                    <a:pt x="4899" y="3597"/>
                    <a:pt x="5074" y="3090"/>
                    <a:pt x="5074" y="2542"/>
                  </a:cubicBezTo>
                  <a:cubicBezTo>
                    <a:pt x="5074" y="1994"/>
                    <a:pt x="4899" y="1483"/>
                    <a:pt x="4603" y="1069"/>
                  </a:cubicBezTo>
                  <a:cubicBezTo>
                    <a:pt x="4527" y="1137"/>
                    <a:pt x="4428" y="1168"/>
                    <a:pt x="4333" y="1168"/>
                  </a:cubicBezTo>
                  <a:cubicBezTo>
                    <a:pt x="4226" y="1168"/>
                    <a:pt x="4118" y="1128"/>
                    <a:pt x="4033" y="1043"/>
                  </a:cubicBezTo>
                  <a:cubicBezTo>
                    <a:pt x="3875" y="890"/>
                    <a:pt x="3871" y="638"/>
                    <a:pt x="4010" y="472"/>
                  </a:cubicBezTo>
                  <a:cubicBezTo>
                    <a:pt x="3593" y="176"/>
                    <a:pt x="3085" y="1"/>
                    <a:pt x="253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7552063" y="3511822"/>
              <a:ext cx="26113" cy="26267"/>
            </a:xfrm>
            <a:custGeom>
              <a:rect b="b" l="l" r="r" t="t"/>
              <a:pathLst>
                <a:path extrusionOk="0" h="850" w="845">
                  <a:moveTo>
                    <a:pt x="422" y="1"/>
                  </a:moveTo>
                  <a:cubicBezTo>
                    <a:pt x="189" y="1"/>
                    <a:pt x="0" y="194"/>
                    <a:pt x="0" y="427"/>
                  </a:cubicBezTo>
                  <a:cubicBezTo>
                    <a:pt x="0" y="661"/>
                    <a:pt x="189" y="849"/>
                    <a:pt x="422" y="849"/>
                  </a:cubicBezTo>
                  <a:cubicBezTo>
                    <a:pt x="656" y="849"/>
                    <a:pt x="844" y="661"/>
                    <a:pt x="844" y="427"/>
                  </a:cubicBezTo>
                  <a:cubicBezTo>
                    <a:pt x="844" y="194"/>
                    <a:pt x="656" y="1"/>
                    <a:pt x="42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7552063" y="3327983"/>
              <a:ext cx="26113" cy="26236"/>
            </a:xfrm>
            <a:custGeom>
              <a:rect b="b" l="l" r="r" t="t"/>
              <a:pathLst>
                <a:path extrusionOk="0" h="849" w="845">
                  <a:moveTo>
                    <a:pt x="422" y="0"/>
                  </a:moveTo>
                  <a:cubicBezTo>
                    <a:pt x="189" y="0"/>
                    <a:pt x="0" y="189"/>
                    <a:pt x="0" y="422"/>
                  </a:cubicBezTo>
                  <a:cubicBezTo>
                    <a:pt x="0" y="656"/>
                    <a:pt x="189" y="849"/>
                    <a:pt x="422" y="849"/>
                  </a:cubicBezTo>
                  <a:cubicBezTo>
                    <a:pt x="656" y="849"/>
                    <a:pt x="844" y="656"/>
                    <a:pt x="844" y="422"/>
                  </a:cubicBezTo>
                  <a:cubicBezTo>
                    <a:pt x="844" y="189"/>
                    <a:pt x="656" y="0"/>
                    <a:pt x="422"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7408150" y="3261790"/>
              <a:ext cx="313908" cy="446263"/>
            </a:xfrm>
            <a:custGeom>
              <a:rect b="b" l="l" r="r" t="t"/>
              <a:pathLst>
                <a:path extrusionOk="0" h="14441" w="10158">
                  <a:moveTo>
                    <a:pt x="2542" y="1298"/>
                  </a:moveTo>
                  <a:cubicBezTo>
                    <a:pt x="2776" y="1298"/>
                    <a:pt x="2964" y="1487"/>
                    <a:pt x="2964" y="1720"/>
                  </a:cubicBezTo>
                  <a:cubicBezTo>
                    <a:pt x="2964" y="1954"/>
                    <a:pt x="2776" y="2142"/>
                    <a:pt x="2542" y="2142"/>
                  </a:cubicBezTo>
                  <a:lnTo>
                    <a:pt x="2120" y="2142"/>
                  </a:lnTo>
                  <a:cubicBezTo>
                    <a:pt x="1887" y="2142"/>
                    <a:pt x="1694" y="1954"/>
                    <a:pt x="1694" y="1720"/>
                  </a:cubicBezTo>
                  <a:cubicBezTo>
                    <a:pt x="1694" y="1487"/>
                    <a:pt x="1882" y="1298"/>
                    <a:pt x="2120" y="1298"/>
                  </a:cubicBezTo>
                  <a:close/>
                  <a:moveTo>
                    <a:pt x="8043" y="1298"/>
                  </a:moveTo>
                  <a:cubicBezTo>
                    <a:pt x="8276" y="1298"/>
                    <a:pt x="8465" y="1487"/>
                    <a:pt x="8465" y="1720"/>
                  </a:cubicBezTo>
                  <a:cubicBezTo>
                    <a:pt x="8465" y="1954"/>
                    <a:pt x="8276" y="2142"/>
                    <a:pt x="8043" y="2142"/>
                  </a:cubicBezTo>
                  <a:lnTo>
                    <a:pt x="7616" y="2142"/>
                  </a:lnTo>
                  <a:cubicBezTo>
                    <a:pt x="7383" y="2142"/>
                    <a:pt x="7194" y="1954"/>
                    <a:pt x="7194" y="1720"/>
                  </a:cubicBezTo>
                  <a:cubicBezTo>
                    <a:pt x="7194" y="1487"/>
                    <a:pt x="7383" y="1298"/>
                    <a:pt x="7616" y="1298"/>
                  </a:cubicBezTo>
                  <a:close/>
                  <a:moveTo>
                    <a:pt x="2542" y="2991"/>
                  </a:moveTo>
                  <a:cubicBezTo>
                    <a:pt x="2776" y="2991"/>
                    <a:pt x="2964" y="3179"/>
                    <a:pt x="2964" y="3413"/>
                  </a:cubicBezTo>
                  <a:cubicBezTo>
                    <a:pt x="2964" y="3646"/>
                    <a:pt x="2776" y="3835"/>
                    <a:pt x="2542" y="3835"/>
                  </a:cubicBezTo>
                  <a:lnTo>
                    <a:pt x="2120" y="3835"/>
                  </a:lnTo>
                  <a:cubicBezTo>
                    <a:pt x="1887" y="3835"/>
                    <a:pt x="1694" y="3646"/>
                    <a:pt x="1694" y="3413"/>
                  </a:cubicBezTo>
                  <a:cubicBezTo>
                    <a:pt x="1694" y="3179"/>
                    <a:pt x="1882" y="2991"/>
                    <a:pt x="2120" y="2991"/>
                  </a:cubicBezTo>
                  <a:close/>
                  <a:moveTo>
                    <a:pt x="5079" y="1298"/>
                  </a:moveTo>
                  <a:cubicBezTo>
                    <a:pt x="5780" y="1298"/>
                    <a:pt x="6350" y="1864"/>
                    <a:pt x="6350" y="2564"/>
                  </a:cubicBezTo>
                  <a:cubicBezTo>
                    <a:pt x="6350" y="3265"/>
                    <a:pt x="5780" y="3835"/>
                    <a:pt x="5079" y="3835"/>
                  </a:cubicBezTo>
                  <a:cubicBezTo>
                    <a:pt x="4379" y="3835"/>
                    <a:pt x="3809" y="3265"/>
                    <a:pt x="3809" y="2564"/>
                  </a:cubicBezTo>
                  <a:cubicBezTo>
                    <a:pt x="3809" y="1864"/>
                    <a:pt x="4379" y="1298"/>
                    <a:pt x="5079" y="1298"/>
                  </a:cubicBezTo>
                  <a:close/>
                  <a:moveTo>
                    <a:pt x="8043" y="2991"/>
                  </a:moveTo>
                  <a:cubicBezTo>
                    <a:pt x="8276" y="2991"/>
                    <a:pt x="8465" y="3179"/>
                    <a:pt x="8465" y="3413"/>
                  </a:cubicBezTo>
                  <a:cubicBezTo>
                    <a:pt x="8465" y="3646"/>
                    <a:pt x="8276" y="3835"/>
                    <a:pt x="8043" y="3835"/>
                  </a:cubicBezTo>
                  <a:lnTo>
                    <a:pt x="7616" y="3835"/>
                  </a:lnTo>
                  <a:cubicBezTo>
                    <a:pt x="7383" y="3835"/>
                    <a:pt x="7194" y="3646"/>
                    <a:pt x="7194" y="3413"/>
                  </a:cubicBezTo>
                  <a:cubicBezTo>
                    <a:pt x="7194" y="3179"/>
                    <a:pt x="7383" y="2991"/>
                    <a:pt x="7616" y="2991"/>
                  </a:cubicBezTo>
                  <a:close/>
                  <a:moveTo>
                    <a:pt x="5079" y="5133"/>
                  </a:moveTo>
                  <a:cubicBezTo>
                    <a:pt x="5861" y="5133"/>
                    <a:pt x="6579" y="5398"/>
                    <a:pt x="7154" y="5842"/>
                  </a:cubicBezTo>
                  <a:lnTo>
                    <a:pt x="7172" y="5824"/>
                  </a:lnTo>
                  <a:cubicBezTo>
                    <a:pt x="7255" y="5741"/>
                    <a:pt x="7364" y="5700"/>
                    <a:pt x="7473" y="5700"/>
                  </a:cubicBezTo>
                  <a:cubicBezTo>
                    <a:pt x="7582" y="5700"/>
                    <a:pt x="7690" y="5741"/>
                    <a:pt x="7773" y="5824"/>
                  </a:cubicBezTo>
                  <a:cubicBezTo>
                    <a:pt x="7935" y="5990"/>
                    <a:pt x="7935" y="6255"/>
                    <a:pt x="7773" y="6421"/>
                  </a:cubicBezTo>
                  <a:lnTo>
                    <a:pt x="7751" y="6444"/>
                  </a:lnTo>
                  <a:cubicBezTo>
                    <a:pt x="8200" y="7014"/>
                    <a:pt x="8465" y="7737"/>
                    <a:pt x="8465" y="8518"/>
                  </a:cubicBezTo>
                  <a:cubicBezTo>
                    <a:pt x="8465" y="9295"/>
                    <a:pt x="8200" y="10018"/>
                    <a:pt x="7751" y="10588"/>
                  </a:cubicBezTo>
                  <a:lnTo>
                    <a:pt x="7773" y="10611"/>
                  </a:lnTo>
                  <a:cubicBezTo>
                    <a:pt x="7935" y="10777"/>
                    <a:pt x="7935" y="11042"/>
                    <a:pt x="7773" y="11208"/>
                  </a:cubicBezTo>
                  <a:cubicBezTo>
                    <a:pt x="7688" y="11289"/>
                    <a:pt x="7580" y="11334"/>
                    <a:pt x="7473" y="11334"/>
                  </a:cubicBezTo>
                  <a:cubicBezTo>
                    <a:pt x="7365" y="11334"/>
                    <a:pt x="7257" y="11289"/>
                    <a:pt x="7172" y="11208"/>
                  </a:cubicBezTo>
                  <a:lnTo>
                    <a:pt x="7154" y="11190"/>
                  </a:lnTo>
                  <a:cubicBezTo>
                    <a:pt x="6579" y="11634"/>
                    <a:pt x="5861" y="11899"/>
                    <a:pt x="5079" y="11899"/>
                  </a:cubicBezTo>
                  <a:cubicBezTo>
                    <a:pt x="4298" y="11899"/>
                    <a:pt x="3580" y="11634"/>
                    <a:pt x="3005" y="11190"/>
                  </a:cubicBezTo>
                  <a:lnTo>
                    <a:pt x="2987" y="11208"/>
                  </a:lnTo>
                  <a:cubicBezTo>
                    <a:pt x="2902" y="11289"/>
                    <a:pt x="2794" y="11334"/>
                    <a:pt x="2686" y="11334"/>
                  </a:cubicBezTo>
                  <a:cubicBezTo>
                    <a:pt x="2578" y="11334"/>
                    <a:pt x="2471" y="11289"/>
                    <a:pt x="2390" y="11208"/>
                  </a:cubicBezTo>
                  <a:cubicBezTo>
                    <a:pt x="2224" y="11042"/>
                    <a:pt x="2224" y="10777"/>
                    <a:pt x="2390" y="10611"/>
                  </a:cubicBezTo>
                  <a:lnTo>
                    <a:pt x="2408" y="10588"/>
                  </a:lnTo>
                  <a:cubicBezTo>
                    <a:pt x="1963" y="10018"/>
                    <a:pt x="1698" y="9295"/>
                    <a:pt x="1698" y="8518"/>
                  </a:cubicBezTo>
                  <a:cubicBezTo>
                    <a:pt x="1698" y="7737"/>
                    <a:pt x="1963" y="7014"/>
                    <a:pt x="2408" y="6444"/>
                  </a:cubicBezTo>
                  <a:lnTo>
                    <a:pt x="2390" y="6421"/>
                  </a:lnTo>
                  <a:cubicBezTo>
                    <a:pt x="2224" y="6260"/>
                    <a:pt x="2224" y="5990"/>
                    <a:pt x="2390" y="5824"/>
                  </a:cubicBezTo>
                  <a:cubicBezTo>
                    <a:pt x="2471" y="5741"/>
                    <a:pt x="2578" y="5700"/>
                    <a:pt x="2687" y="5700"/>
                  </a:cubicBezTo>
                  <a:cubicBezTo>
                    <a:pt x="2795" y="5700"/>
                    <a:pt x="2904" y="5741"/>
                    <a:pt x="2987" y="5824"/>
                  </a:cubicBezTo>
                  <a:lnTo>
                    <a:pt x="3005" y="5842"/>
                  </a:lnTo>
                  <a:cubicBezTo>
                    <a:pt x="3580" y="5398"/>
                    <a:pt x="4298" y="5133"/>
                    <a:pt x="5079" y="5133"/>
                  </a:cubicBezTo>
                  <a:close/>
                  <a:moveTo>
                    <a:pt x="2120" y="12321"/>
                  </a:moveTo>
                  <a:cubicBezTo>
                    <a:pt x="2354" y="12321"/>
                    <a:pt x="2542" y="12514"/>
                    <a:pt x="2542" y="12748"/>
                  </a:cubicBezTo>
                  <a:cubicBezTo>
                    <a:pt x="2542" y="12981"/>
                    <a:pt x="2354" y="13170"/>
                    <a:pt x="2120" y="13170"/>
                  </a:cubicBezTo>
                  <a:cubicBezTo>
                    <a:pt x="1887" y="13170"/>
                    <a:pt x="1694" y="12981"/>
                    <a:pt x="1694" y="12748"/>
                  </a:cubicBezTo>
                  <a:cubicBezTo>
                    <a:pt x="1694" y="12514"/>
                    <a:pt x="1882" y="12321"/>
                    <a:pt x="2120" y="12321"/>
                  </a:cubicBezTo>
                  <a:close/>
                  <a:moveTo>
                    <a:pt x="8043" y="12321"/>
                  </a:moveTo>
                  <a:cubicBezTo>
                    <a:pt x="8276" y="12321"/>
                    <a:pt x="8465" y="12514"/>
                    <a:pt x="8465" y="12748"/>
                  </a:cubicBezTo>
                  <a:cubicBezTo>
                    <a:pt x="8465" y="12981"/>
                    <a:pt x="8276" y="13170"/>
                    <a:pt x="8043" y="13170"/>
                  </a:cubicBezTo>
                  <a:cubicBezTo>
                    <a:pt x="7809" y="13170"/>
                    <a:pt x="7616" y="12981"/>
                    <a:pt x="7616" y="12748"/>
                  </a:cubicBezTo>
                  <a:cubicBezTo>
                    <a:pt x="7616" y="12514"/>
                    <a:pt x="7809" y="12321"/>
                    <a:pt x="8043" y="12321"/>
                  </a:cubicBezTo>
                  <a:close/>
                  <a:moveTo>
                    <a:pt x="428" y="0"/>
                  </a:moveTo>
                  <a:cubicBezTo>
                    <a:pt x="194" y="0"/>
                    <a:pt x="1" y="189"/>
                    <a:pt x="1" y="422"/>
                  </a:cubicBezTo>
                  <a:lnTo>
                    <a:pt x="1" y="14014"/>
                  </a:lnTo>
                  <a:cubicBezTo>
                    <a:pt x="1" y="14248"/>
                    <a:pt x="194" y="14441"/>
                    <a:pt x="428" y="14441"/>
                  </a:cubicBezTo>
                  <a:lnTo>
                    <a:pt x="9731" y="14441"/>
                  </a:lnTo>
                  <a:cubicBezTo>
                    <a:pt x="9965" y="14441"/>
                    <a:pt x="10158" y="14248"/>
                    <a:pt x="10158" y="14014"/>
                  </a:cubicBezTo>
                  <a:lnTo>
                    <a:pt x="10158" y="422"/>
                  </a:lnTo>
                  <a:cubicBezTo>
                    <a:pt x="10158" y="189"/>
                    <a:pt x="9965" y="0"/>
                    <a:pt x="9731"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48"/>
          <p:cNvGrpSpPr/>
          <p:nvPr/>
        </p:nvGrpSpPr>
        <p:grpSpPr>
          <a:xfrm>
            <a:off x="2100553" y="3442840"/>
            <a:ext cx="371479" cy="446263"/>
            <a:chOff x="2100553" y="3261790"/>
            <a:chExt cx="371479" cy="446263"/>
          </a:xfrm>
        </p:grpSpPr>
        <p:sp>
          <p:nvSpPr>
            <p:cNvPr id="1787" name="Google Shape;1787;p48"/>
            <p:cNvSpPr/>
            <p:nvPr/>
          </p:nvSpPr>
          <p:spPr>
            <a:xfrm>
              <a:off x="2210596" y="3331444"/>
              <a:ext cx="26113" cy="52349"/>
            </a:xfrm>
            <a:custGeom>
              <a:rect b="b" l="l" r="r" t="t"/>
              <a:pathLst>
                <a:path extrusionOk="0" h="1694" w="845">
                  <a:moveTo>
                    <a:pt x="422" y="0"/>
                  </a:moveTo>
                  <a:cubicBezTo>
                    <a:pt x="189" y="0"/>
                    <a:pt x="0" y="189"/>
                    <a:pt x="0" y="427"/>
                  </a:cubicBezTo>
                  <a:lnTo>
                    <a:pt x="0" y="1693"/>
                  </a:lnTo>
                  <a:lnTo>
                    <a:pt x="844" y="1693"/>
                  </a:lnTo>
                  <a:lnTo>
                    <a:pt x="84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2200738" y="3409967"/>
              <a:ext cx="271293" cy="297962"/>
            </a:xfrm>
            <a:custGeom>
              <a:rect b="b" l="l" r="r" t="t"/>
              <a:pathLst>
                <a:path extrusionOk="0" h="9642" w="8779">
                  <a:moveTo>
                    <a:pt x="1011" y="1"/>
                  </a:moveTo>
                  <a:lnTo>
                    <a:pt x="0" y="1649"/>
                  </a:lnTo>
                  <a:lnTo>
                    <a:pt x="0" y="9641"/>
                  </a:lnTo>
                  <a:lnTo>
                    <a:pt x="7934" y="9641"/>
                  </a:lnTo>
                  <a:cubicBezTo>
                    <a:pt x="8401" y="9641"/>
                    <a:pt x="8779" y="9264"/>
                    <a:pt x="8779" y="8797"/>
                  </a:cubicBezTo>
                  <a:lnTo>
                    <a:pt x="8779" y="3719"/>
                  </a:lnTo>
                  <a:cubicBezTo>
                    <a:pt x="8779" y="3252"/>
                    <a:pt x="8401" y="2875"/>
                    <a:pt x="7934" y="2875"/>
                  </a:cubicBezTo>
                  <a:lnTo>
                    <a:pt x="2434" y="2875"/>
                  </a:lnTo>
                  <a:cubicBezTo>
                    <a:pt x="2412" y="2875"/>
                    <a:pt x="2385" y="2875"/>
                    <a:pt x="2362" y="2870"/>
                  </a:cubicBezTo>
                  <a:cubicBezTo>
                    <a:pt x="2156" y="2834"/>
                    <a:pt x="2007" y="2650"/>
                    <a:pt x="2012" y="2444"/>
                  </a:cubicBezTo>
                  <a:lnTo>
                    <a:pt x="2012" y="423"/>
                  </a:lnTo>
                  <a:cubicBezTo>
                    <a:pt x="2012" y="189"/>
                    <a:pt x="1819" y="1"/>
                    <a:pt x="1585"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2100553" y="3460895"/>
              <a:ext cx="74135" cy="247158"/>
            </a:xfrm>
            <a:custGeom>
              <a:rect b="b" l="l" r="r" t="t"/>
              <a:pathLst>
                <a:path extrusionOk="0" h="7998" w="2399">
                  <a:moveTo>
                    <a:pt x="423" y="1"/>
                  </a:moveTo>
                  <a:cubicBezTo>
                    <a:pt x="189" y="1"/>
                    <a:pt x="0" y="189"/>
                    <a:pt x="0" y="423"/>
                  </a:cubicBezTo>
                  <a:lnTo>
                    <a:pt x="0" y="7571"/>
                  </a:lnTo>
                  <a:cubicBezTo>
                    <a:pt x="0" y="7805"/>
                    <a:pt x="189" y="7998"/>
                    <a:pt x="423" y="7998"/>
                  </a:cubicBezTo>
                  <a:lnTo>
                    <a:pt x="2398" y="7998"/>
                  </a:lnTo>
                  <a:lnTo>
                    <a:pt x="23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2262883" y="3261790"/>
              <a:ext cx="183066" cy="210940"/>
            </a:xfrm>
            <a:custGeom>
              <a:rect b="b" l="l" r="r" t="t"/>
              <a:pathLst>
                <a:path extrusionOk="0" h="6826" w="5924">
                  <a:moveTo>
                    <a:pt x="1833" y="1424"/>
                  </a:moveTo>
                  <a:cubicBezTo>
                    <a:pt x="2066" y="1424"/>
                    <a:pt x="2255" y="1612"/>
                    <a:pt x="2255" y="1846"/>
                  </a:cubicBezTo>
                  <a:cubicBezTo>
                    <a:pt x="2255" y="2079"/>
                    <a:pt x="2066" y="2272"/>
                    <a:pt x="1833" y="2272"/>
                  </a:cubicBezTo>
                  <a:cubicBezTo>
                    <a:pt x="1599" y="2272"/>
                    <a:pt x="1411" y="2079"/>
                    <a:pt x="1411" y="1846"/>
                  </a:cubicBezTo>
                  <a:cubicBezTo>
                    <a:pt x="1411" y="1612"/>
                    <a:pt x="1599" y="1424"/>
                    <a:pt x="1833" y="1424"/>
                  </a:cubicBezTo>
                  <a:close/>
                  <a:moveTo>
                    <a:pt x="4087" y="1424"/>
                  </a:moveTo>
                  <a:cubicBezTo>
                    <a:pt x="4320" y="1424"/>
                    <a:pt x="4514" y="1612"/>
                    <a:pt x="4514" y="1846"/>
                  </a:cubicBezTo>
                  <a:cubicBezTo>
                    <a:pt x="4514" y="2079"/>
                    <a:pt x="4320" y="2272"/>
                    <a:pt x="4087" y="2272"/>
                  </a:cubicBezTo>
                  <a:cubicBezTo>
                    <a:pt x="3854" y="2272"/>
                    <a:pt x="3665" y="2079"/>
                    <a:pt x="3665" y="1846"/>
                  </a:cubicBezTo>
                  <a:cubicBezTo>
                    <a:pt x="3665" y="1612"/>
                    <a:pt x="3854" y="1424"/>
                    <a:pt x="4087" y="1424"/>
                  </a:cubicBezTo>
                  <a:close/>
                  <a:moveTo>
                    <a:pt x="4087" y="3678"/>
                  </a:moveTo>
                  <a:cubicBezTo>
                    <a:pt x="4320" y="3678"/>
                    <a:pt x="4514" y="3866"/>
                    <a:pt x="4514" y="4104"/>
                  </a:cubicBezTo>
                  <a:cubicBezTo>
                    <a:pt x="4514" y="4338"/>
                    <a:pt x="4320" y="4526"/>
                    <a:pt x="4087" y="4526"/>
                  </a:cubicBezTo>
                  <a:cubicBezTo>
                    <a:pt x="3854" y="4526"/>
                    <a:pt x="3665" y="4338"/>
                    <a:pt x="3665" y="4104"/>
                  </a:cubicBezTo>
                  <a:cubicBezTo>
                    <a:pt x="3665" y="3871"/>
                    <a:pt x="3854" y="3678"/>
                    <a:pt x="4087" y="3678"/>
                  </a:cubicBezTo>
                  <a:close/>
                  <a:moveTo>
                    <a:pt x="423" y="0"/>
                  </a:moveTo>
                  <a:cubicBezTo>
                    <a:pt x="190" y="0"/>
                    <a:pt x="1" y="189"/>
                    <a:pt x="1" y="422"/>
                  </a:cubicBezTo>
                  <a:lnTo>
                    <a:pt x="1" y="4019"/>
                  </a:lnTo>
                  <a:cubicBezTo>
                    <a:pt x="490" y="4194"/>
                    <a:pt x="845" y="4666"/>
                    <a:pt x="845" y="5218"/>
                  </a:cubicBezTo>
                  <a:lnTo>
                    <a:pt x="845" y="6825"/>
                  </a:lnTo>
                  <a:lnTo>
                    <a:pt x="5923" y="6825"/>
                  </a:lnTo>
                  <a:lnTo>
                    <a:pt x="5923" y="422"/>
                  </a:lnTo>
                  <a:cubicBezTo>
                    <a:pt x="5923" y="189"/>
                    <a:pt x="5730" y="0"/>
                    <a:pt x="549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48"/>
          <p:cNvGrpSpPr/>
          <p:nvPr/>
        </p:nvGrpSpPr>
        <p:grpSpPr>
          <a:xfrm>
            <a:off x="4752760" y="4157769"/>
            <a:ext cx="446541" cy="446232"/>
            <a:chOff x="4752760" y="3976719"/>
            <a:chExt cx="446541" cy="446232"/>
          </a:xfrm>
        </p:grpSpPr>
        <p:sp>
          <p:nvSpPr>
            <p:cNvPr id="1792" name="Google Shape;1792;p48"/>
            <p:cNvSpPr/>
            <p:nvPr/>
          </p:nvSpPr>
          <p:spPr>
            <a:xfrm>
              <a:off x="4752760" y="4173135"/>
              <a:ext cx="51916" cy="72899"/>
            </a:xfrm>
            <a:custGeom>
              <a:rect b="b" l="l" r="r" t="t"/>
              <a:pathLst>
                <a:path extrusionOk="0" h="2359" w="1680">
                  <a:moveTo>
                    <a:pt x="1060" y="1"/>
                  </a:moveTo>
                  <a:lnTo>
                    <a:pt x="1060" y="1"/>
                  </a:lnTo>
                  <a:cubicBezTo>
                    <a:pt x="746" y="266"/>
                    <a:pt x="432" y="553"/>
                    <a:pt x="126" y="863"/>
                  </a:cubicBezTo>
                  <a:cubicBezTo>
                    <a:pt x="45" y="939"/>
                    <a:pt x="1" y="1047"/>
                    <a:pt x="1" y="1159"/>
                  </a:cubicBezTo>
                  <a:cubicBezTo>
                    <a:pt x="1" y="1272"/>
                    <a:pt x="45" y="1379"/>
                    <a:pt x="126" y="1460"/>
                  </a:cubicBezTo>
                  <a:lnTo>
                    <a:pt x="1020" y="2358"/>
                  </a:lnTo>
                  <a:cubicBezTo>
                    <a:pt x="1671" y="1712"/>
                    <a:pt x="1680" y="665"/>
                    <a:pt x="106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4926617" y="4373075"/>
              <a:ext cx="75927" cy="49877"/>
            </a:xfrm>
            <a:custGeom>
              <a:rect b="b" l="l" r="r" t="t"/>
              <a:pathLst>
                <a:path extrusionOk="0" h="1614" w="2457">
                  <a:moveTo>
                    <a:pt x="1197" y="0"/>
                  </a:moveTo>
                  <a:cubicBezTo>
                    <a:pt x="764" y="0"/>
                    <a:pt x="331" y="165"/>
                    <a:pt x="1" y="495"/>
                  </a:cubicBezTo>
                  <a:lnTo>
                    <a:pt x="998" y="1492"/>
                  </a:lnTo>
                  <a:cubicBezTo>
                    <a:pt x="1081" y="1573"/>
                    <a:pt x="1190" y="1613"/>
                    <a:pt x="1298" y="1613"/>
                  </a:cubicBezTo>
                  <a:cubicBezTo>
                    <a:pt x="1407" y="1613"/>
                    <a:pt x="1516" y="1573"/>
                    <a:pt x="1599" y="1492"/>
                  </a:cubicBezTo>
                  <a:cubicBezTo>
                    <a:pt x="1905" y="1182"/>
                    <a:pt x="2192" y="872"/>
                    <a:pt x="2457" y="558"/>
                  </a:cubicBezTo>
                  <a:cubicBezTo>
                    <a:pt x="2434" y="535"/>
                    <a:pt x="2416" y="513"/>
                    <a:pt x="2394" y="495"/>
                  </a:cubicBezTo>
                  <a:cubicBezTo>
                    <a:pt x="2064" y="165"/>
                    <a:pt x="1631" y="0"/>
                    <a:pt x="119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4948836" y="4199495"/>
              <a:ext cx="27503" cy="26144"/>
            </a:xfrm>
            <a:custGeom>
              <a:rect b="b" l="l" r="r" t="t"/>
              <a:pathLst>
                <a:path extrusionOk="0" h="846" w="890">
                  <a:moveTo>
                    <a:pt x="463" y="1"/>
                  </a:moveTo>
                  <a:cubicBezTo>
                    <a:pt x="355" y="1"/>
                    <a:pt x="247" y="41"/>
                    <a:pt x="166" y="122"/>
                  </a:cubicBezTo>
                  <a:cubicBezTo>
                    <a:pt x="0" y="288"/>
                    <a:pt x="0" y="558"/>
                    <a:pt x="166" y="724"/>
                  </a:cubicBezTo>
                  <a:cubicBezTo>
                    <a:pt x="247" y="805"/>
                    <a:pt x="355" y="845"/>
                    <a:pt x="463" y="845"/>
                  </a:cubicBezTo>
                  <a:cubicBezTo>
                    <a:pt x="572" y="845"/>
                    <a:pt x="680" y="805"/>
                    <a:pt x="764" y="724"/>
                  </a:cubicBezTo>
                  <a:cubicBezTo>
                    <a:pt x="844" y="643"/>
                    <a:pt x="889" y="535"/>
                    <a:pt x="889" y="423"/>
                  </a:cubicBezTo>
                  <a:cubicBezTo>
                    <a:pt x="889" y="311"/>
                    <a:pt x="844" y="203"/>
                    <a:pt x="764" y="122"/>
                  </a:cubicBezTo>
                  <a:cubicBezTo>
                    <a:pt x="680" y="41"/>
                    <a:pt x="572" y="1"/>
                    <a:pt x="463"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4802853" y="4102369"/>
              <a:ext cx="272004" cy="267430"/>
            </a:xfrm>
            <a:custGeom>
              <a:rect b="b" l="l" r="r" t="t"/>
              <a:pathLst>
                <a:path extrusionOk="0" h="8654" w="8802">
                  <a:moveTo>
                    <a:pt x="5189" y="2298"/>
                  </a:moveTo>
                  <a:cubicBezTo>
                    <a:pt x="5513" y="2298"/>
                    <a:pt x="5838" y="2421"/>
                    <a:pt x="6085" y="2668"/>
                  </a:cubicBezTo>
                  <a:cubicBezTo>
                    <a:pt x="6327" y="2906"/>
                    <a:pt x="6457" y="3225"/>
                    <a:pt x="6457" y="3566"/>
                  </a:cubicBezTo>
                  <a:cubicBezTo>
                    <a:pt x="6457" y="3903"/>
                    <a:pt x="6327" y="4222"/>
                    <a:pt x="6085" y="4464"/>
                  </a:cubicBezTo>
                  <a:cubicBezTo>
                    <a:pt x="5838" y="4711"/>
                    <a:pt x="5513" y="4835"/>
                    <a:pt x="5189" y="4835"/>
                  </a:cubicBezTo>
                  <a:cubicBezTo>
                    <a:pt x="4865" y="4835"/>
                    <a:pt x="4540" y="4711"/>
                    <a:pt x="4293" y="4464"/>
                  </a:cubicBezTo>
                  <a:cubicBezTo>
                    <a:pt x="3795" y="3970"/>
                    <a:pt x="3795" y="3162"/>
                    <a:pt x="4293" y="2668"/>
                  </a:cubicBezTo>
                  <a:cubicBezTo>
                    <a:pt x="4540" y="2421"/>
                    <a:pt x="4865" y="2298"/>
                    <a:pt x="5189" y="2298"/>
                  </a:cubicBezTo>
                  <a:close/>
                  <a:moveTo>
                    <a:pt x="2995" y="4540"/>
                  </a:moveTo>
                  <a:cubicBezTo>
                    <a:pt x="3103" y="4540"/>
                    <a:pt x="3211" y="4581"/>
                    <a:pt x="3292" y="4662"/>
                  </a:cubicBezTo>
                  <a:lnTo>
                    <a:pt x="4091" y="5461"/>
                  </a:lnTo>
                  <a:cubicBezTo>
                    <a:pt x="4257" y="5627"/>
                    <a:pt x="4257" y="5892"/>
                    <a:pt x="4091" y="6058"/>
                  </a:cubicBezTo>
                  <a:cubicBezTo>
                    <a:pt x="4008" y="6141"/>
                    <a:pt x="3900" y="6183"/>
                    <a:pt x="3792" y="6183"/>
                  </a:cubicBezTo>
                  <a:cubicBezTo>
                    <a:pt x="3685" y="6183"/>
                    <a:pt x="3577" y="6141"/>
                    <a:pt x="3494" y="6058"/>
                  </a:cubicBezTo>
                  <a:lnTo>
                    <a:pt x="2695" y="5263"/>
                  </a:lnTo>
                  <a:cubicBezTo>
                    <a:pt x="2528" y="5097"/>
                    <a:pt x="2528" y="4828"/>
                    <a:pt x="2695" y="4662"/>
                  </a:cubicBezTo>
                  <a:cubicBezTo>
                    <a:pt x="2778" y="4581"/>
                    <a:pt x="2887" y="4540"/>
                    <a:pt x="2995" y="4540"/>
                  </a:cubicBezTo>
                  <a:close/>
                  <a:moveTo>
                    <a:pt x="4907" y="0"/>
                  </a:moveTo>
                  <a:cubicBezTo>
                    <a:pt x="4754" y="0"/>
                    <a:pt x="4594" y="6"/>
                    <a:pt x="4428" y="19"/>
                  </a:cubicBezTo>
                  <a:cubicBezTo>
                    <a:pt x="3543" y="86"/>
                    <a:pt x="2641" y="338"/>
                    <a:pt x="1752" y="764"/>
                  </a:cubicBezTo>
                  <a:cubicBezTo>
                    <a:pt x="1199" y="1034"/>
                    <a:pt x="647" y="1366"/>
                    <a:pt x="104" y="1765"/>
                  </a:cubicBezTo>
                  <a:cubicBezTo>
                    <a:pt x="988" y="2762"/>
                    <a:pt x="952" y="4293"/>
                    <a:pt x="1" y="5245"/>
                  </a:cubicBezTo>
                  <a:lnTo>
                    <a:pt x="3409" y="8653"/>
                  </a:lnTo>
                  <a:cubicBezTo>
                    <a:pt x="3904" y="8160"/>
                    <a:pt x="4555" y="7913"/>
                    <a:pt x="5205" y="7913"/>
                  </a:cubicBezTo>
                  <a:cubicBezTo>
                    <a:pt x="5850" y="7913"/>
                    <a:pt x="6495" y="8157"/>
                    <a:pt x="6987" y="8644"/>
                  </a:cubicBezTo>
                  <a:cubicBezTo>
                    <a:pt x="7378" y="8110"/>
                    <a:pt x="7701" y="7571"/>
                    <a:pt x="7962" y="7028"/>
                  </a:cubicBezTo>
                  <a:cubicBezTo>
                    <a:pt x="8388" y="6139"/>
                    <a:pt x="8644" y="5236"/>
                    <a:pt x="8716" y="4352"/>
                  </a:cubicBezTo>
                  <a:cubicBezTo>
                    <a:pt x="8801" y="3279"/>
                    <a:pt x="8599" y="2479"/>
                    <a:pt x="8464" y="2084"/>
                  </a:cubicBezTo>
                  <a:lnTo>
                    <a:pt x="6664" y="284"/>
                  </a:lnTo>
                  <a:cubicBezTo>
                    <a:pt x="6327" y="163"/>
                    <a:pt x="5720" y="0"/>
                    <a:pt x="490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5027236" y="4042171"/>
              <a:ext cx="106305" cy="106305"/>
            </a:xfrm>
            <a:custGeom>
              <a:rect b="b" l="l" r="r" t="t"/>
              <a:pathLst>
                <a:path extrusionOk="0" h="3440" w="3440">
                  <a:moveTo>
                    <a:pt x="1630" y="0"/>
                  </a:moveTo>
                  <a:lnTo>
                    <a:pt x="0" y="1635"/>
                  </a:lnTo>
                  <a:lnTo>
                    <a:pt x="1805" y="3440"/>
                  </a:lnTo>
                  <a:lnTo>
                    <a:pt x="3440" y="1810"/>
                  </a:lnTo>
                  <a:lnTo>
                    <a:pt x="1630"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5096055" y="3976719"/>
              <a:ext cx="103245" cy="103060"/>
            </a:xfrm>
            <a:custGeom>
              <a:rect b="b" l="l" r="r" t="t"/>
              <a:pathLst>
                <a:path extrusionOk="0" h="3335" w="3341">
                  <a:moveTo>
                    <a:pt x="1135" y="1"/>
                  </a:moveTo>
                  <a:cubicBezTo>
                    <a:pt x="1121" y="1"/>
                    <a:pt x="1106" y="2"/>
                    <a:pt x="1091" y="3"/>
                  </a:cubicBezTo>
                  <a:cubicBezTo>
                    <a:pt x="966" y="17"/>
                    <a:pt x="853" y="84"/>
                    <a:pt x="782" y="192"/>
                  </a:cubicBezTo>
                  <a:lnTo>
                    <a:pt x="0" y="1512"/>
                  </a:lnTo>
                  <a:lnTo>
                    <a:pt x="1819" y="3335"/>
                  </a:lnTo>
                  <a:lnTo>
                    <a:pt x="3143" y="2554"/>
                  </a:lnTo>
                  <a:cubicBezTo>
                    <a:pt x="3247" y="2482"/>
                    <a:pt x="3318" y="2370"/>
                    <a:pt x="3327" y="2239"/>
                  </a:cubicBezTo>
                  <a:cubicBezTo>
                    <a:pt x="3341" y="2114"/>
                    <a:pt x="3296" y="1988"/>
                    <a:pt x="3206" y="1903"/>
                  </a:cubicBezTo>
                  <a:lnTo>
                    <a:pt x="1433" y="124"/>
                  </a:lnTo>
                  <a:cubicBezTo>
                    <a:pt x="1353" y="45"/>
                    <a:pt x="1246" y="1"/>
                    <a:pt x="1135"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48"/>
          <p:cNvGrpSpPr/>
          <p:nvPr/>
        </p:nvGrpSpPr>
        <p:grpSpPr>
          <a:xfrm>
            <a:off x="713401" y="1539802"/>
            <a:ext cx="447499" cy="446263"/>
            <a:chOff x="713401" y="1358752"/>
            <a:chExt cx="447499" cy="446263"/>
          </a:xfrm>
        </p:grpSpPr>
        <p:sp>
          <p:nvSpPr>
            <p:cNvPr id="1799" name="Google Shape;1799;p48"/>
            <p:cNvSpPr/>
            <p:nvPr/>
          </p:nvSpPr>
          <p:spPr>
            <a:xfrm>
              <a:off x="880182" y="1591881"/>
              <a:ext cx="47899" cy="43634"/>
            </a:xfrm>
            <a:custGeom>
              <a:rect b="b" l="l" r="r" t="t"/>
              <a:pathLst>
                <a:path extrusionOk="0" h="1412" w="1550">
                  <a:moveTo>
                    <a:pt x="777" y="0"/>
                  </a:moveTo>
                  <a:cubicBezTo>
                    <a:pt x="596" y="0"/>
                    <a:pt x="416" y="69"/>
                    <a:pt x="279" y="206"/>
                  </a:cubicBezTo>
                  <a:cubicBezTo>
                    <a:pt x="0" y="480"/>
                    <a:pt x="0" y="929"/>
                    <a:pt x="279" y="1203"/>
                  </a:cubicBezTo>
                  <a:cubicBezTo>
                    <a:pt x="416" y="1342"/>
                    <a:pt x="596" y="1411"/>
                    <a:pt x="777" y="1411"/>
                  </a:cubicBezTo>
                  <a:cubicBezTo>
                    <a:pt x="958" y="1411"/>
                    <a:pt x="1139" y="1342"/>
                    <a:pt x="1276" y="1203"/>
                  </a:cubicBezTo>
                  <a:cubicBezTo>
                    <a:pt x="1549" y="929"/>
                    <a:pt x="1549" y="480"/>
                    <a:pt x="1276" y="206"/>
                  </a:cubicBezTo>
                  <a:cubicBezTo>
                    <a:pt x="1139" y="69"/>
                    <a:pt x="958" y="0"/>
                    <a:pt x="77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747394" y="1715738"/>
              <a:ext cx="55254" cy="55130"/>
            </a:xfrm>
            <a:custGeom>
              <a:rect b="b" l="l" r="r" t="t"/>
              <a:pathLst>
                <a:path extrusionOk="0" h="1784" w="1788">
                  <a:moveTo>
                    <a:pt x="1186" y="1"/>
                  </a:moveTo>
                  <a:lnTo>
                    <a:pt x="0" y="1186"/>
                  </a:lnTo>
                  <a:cubicBezTo>
                    <a:pt x="90" y="1294"/>
                    <a:pt x="189" y="1397"/>
                    <a:pt x="288" y="1496"/>
                  </a:cubicBezTo>
                  <a:cubicBezTo>
                    <a:pt x="386" y="1599"/>
                    <a:pt x="494" y="1694"/>
                    <a:pt x="602" y="1784"/>
                  </a:cubicBezTo>
                  <a:lnTo>
                    <a:pt x="1787" y="598"/>
                  </a:lnTo>
                  <a:lnTo>
                    <a:pt x="118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1042389" y="1358876"/>
              <a:ext cx="116997" cy="117553"/>
            </a:xfrm>
            <a:custGeom>
              <a:rect b="b" l="l" r="r" t="t"/>
              <a:pathLst>
                <a:path extrusionOk="0" h="3804" w="3786">
                  <a:moveTo>
                    <a:pt x="2775" y="0"/>
                  </a:moveTo>
                  <a:lnTo>
                    <a:pt x="0" y="2771"/>
                  </a:lnTo>
                  <a:lnTo>
                    <a:pt x="261" y="3556"/>
                  </a:lnTo>
                  <a:lnTo>
                    <a:pt x="997" y="3803"/>
                  </a:lnTo>
                  <a:lnTo>
                    <a:pt x="3786" y="1015"/>
                  </a:lnTo>
                  <a:lnTo>
                    <a:pt x="277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713401" y="1500533"/>
              <a:ext cx="305997" cy="304482"/>
            </a:xfrm>
            <a:custGeom>
              <a:rect b="b" l="l" r="r" t="t"/>
              <a:pathLst>
                <a:path extrusionOk="0" h="9853" w="9902">
                  <a:moveTo>
                    <a:pt x="3486" y="2373"/>
                  </a:moveTo>
                  <a:cubicBezTo>
                    <a:pt x="3632" y="2373"/>
                    <a:pt x="3775" y="2449"/>
                    <a:pt x="3853" y="2587"/>
                  </a:cubicBezTo>
                  <a:cubicBezTo>
                    <a:pt x="3970" y="2789"/>
                    <a:pt x="3898" y="3045"/>
                    <a:pt x="3696" y="3162"/>
                  </a:cubicBezTo>
                  <a:cubicBezTo>
                    <a:pt x="3498" y="3278"/>
                    <a:pt x="3327" y="3409"/>
                    <a:pt x="3184" y="3548"/>
                  </a:cubicBezTo>
                  <a:cubicBezTo>
                    <a:pt x="2995" y="3741"/>
                    <a:pt x="2842" y="3961"/>
                    <a:pt x="2735" y="4203"/>
                  </a:cubicBezTo>
                  <a:cubicBezTo>
                    <a:pt x="2665" y="4359"/>
                    <a:pt x="2511" y="4453"/>
                    <a:pt x="2349" y="4453"/>
                  </a:cubicBezTo>
                  <a:cubicBezTo>
                    <a:pt x="2290" y="4453"/>
                    <a:pt x="2231" y="4441"/>
                    <a:pt x="2173" y="4414"/>
                  </a:cubicBezTo>
                  <a:cubicBezTo>
                    <a:pt x="2124" y="4392"/>
                    <a:pt x="2084" y="4365"/>
                    <a:pt x="2048" y="4329"/>
                  </a:cubicBezTo>
                  <a:cubicBezTo>
                    <a:pt x="1926" y="4208"/>
                    <a:pt x="1886" y="4019"/>
                    <a:pt x="1962" y="3858"/>
                  </a:cubicBezTo>
                  <a:cubicBezTo>
                    <a:pt x="2115" y="3516"/>
                    <a:pt x="2322" y="3211"/>
                    <a:pt x="2587" y="2951"/>
                  </a:cubicBezTo>
                  <a:cubicBezTo>
                    <a:pt x="2780" y="2758"/>
                    <a:pt x="3013" y="2583"/>
                    <a:pt x="3274" y="2430"/>
                  </a:cubicBezTo>
                  <a:cubicBezTo>
                    <a:pt x="3340" y="2391"/>
                    <a:pt x="3413" y="2373"/>
                    <a:pt x="3486" y="2373"/>
                  </a:cubicBezTo>
                  <a:close/>
                  <a:moveTo>
                    <a:pt x="3478" y="4734"/>
                  </a:moveTo>
                  <a:cubicBezTo>
                    <a:pt x="3586" y="4734"/>
                    <a:pt x="3693" y="4776"/>
                    <a:pt x="3776" y="4859"/>
                  </a:cubicBezTo>
                  <a:lnTo>
                    <a:pt x="4989" y="6071"/>
                  </a:lnTo>
                  <a:cubicBezTo>
                    <a:pt x="5155" y="6238"/>
                    <a:pt x="5155" y="6507"/>
                    <a:pt x="4989" y="6669"/>
                  </a:cubicBezTo>
                  <a:cubicBezTo>
                    <a:pt x="4906" y="6752"/>
                    <a:pt x="4798" y="6793"/>
                    <a:pt x="4690" y="6793"/>
                  </a:cubicBezTo>
                  <a:cubicBezTo>
                    <a:pt x="4582" y="6793"/>
                    <a:pt x="4475" y="6752"/>
                    <a:pt x="4392" y="6669"/>
                  </a:cubicBezTo>
                  <a:lnTo>
                    <a:pt x="3179" y="5456"/>
                  </a:lnTo>
                  <a:cubicBezTo>
                    <a:pt x="3013" y="5295"/>
                    <a:pt x="3013" y="5025"/>
                    <a:pt x="3179" y="4859"/>
                  </a:cubicBezTo>
                  <a:cubicBezTo>
                    <a:pt x="3262" y="4776"/>
                    <a:pt x="3370" y="4734"/>
                    <a:pt x="3478" y="4734"/>
                  </a:cubicBezTo>
                  <a:close/>
                  <a:moveTo>
                    <a:pt x="7065" y="5917"/>
                  </a:moveTo>
                  <a:cubicBezTo>
                    <a:pt x="7136" y="5917"/>
                    <a:pt x="7208" y="5935"/>
                    <a:pt x="7274" y="5973"/>
                  </a:cubicBezTo>
                  <a:cubicBezTo>
                    <a:pt x="7476" y="6085"/>
                    <a:pt x="7548" y="6345"/>
                    <a:pt x="7436" y="6547"/>
                  </a:cubicBezTo>
                  <a:cubicBezTo>
                    <a:pt x="7279" y="6821"/>
                    <a:pt x="7099" y="7064"/>
                    <a:pt x="6897" y="7261"/>
                  </a:cubicBezTo>
                  <a:cubicBezTo>
                    <a:pt x="6637" y="7526"/>
                    <a:pt x="6331" y="7737"/>
                    <a:pt x="5995" y="7885"/>
                  </a:cubicBezTo>
                  <a:cubicBezTo>
                    <a:pt x="5937" y="7912"/>
                    <a:pt x="5877" y="7924"/>
                    <a:pt x="5818" y="7924"/>
                  </a:cubicBezTo>
                  <a:cubicBezTo>
                    <a:pt x="5706" y="7924"/>
                    <a:pt x="5598" y="7879"/>
                    <a:pt x="5519" y="7800"/>
                  </a:cubicBezTo>
                  <a:cubicBezTo>
                    <a:pt x="5483" y="7764"/>
                    <a:pt x="5456" y="7724"/>
                    <a:pt x="5433" y="7674"/>
                  </a:cubicBezTo>
                  <a:cubicBezTo>
                    <a:pt x="5335" y="7459"/>
                    <a:pt x="5433" y="7212"/>
                    <a:pt x="5644" y="7113"/>
                  </a:cubicBezTo>
                  <a:cubicBezTo>
                    <a:pt x="5887" y="7005"/>
                    <a:pt x="6111" y="6853"/>
                    <a:pt x="6300" y="6664"/>
                  </a:cubicBezTo>
                  <a:cubicBezTo>
                    <a:pt x="6444" y="6516"/>
                    <a:pt x="6578" y="6336"/>
                    <a:pt x="6695" y="6130"/>
                  </a:cubicBezTo>
                  <a:cubicBezTo>
                    <a:pt x="6774" y="5994"/>
                    <a:pt x="6918" y="5917"/>
                    <a:pt x="7065" y="5917"/>
                  </a:cubicBezTo>
                  <a:close/>
                  <a:moveTo>
                    <a:pt x="6632" y="1"/>
                  </a:moveTo>
                  <a:cubicBezTo>
                    <a:pt x="5038" y="1"/>
                    <a:pt x="2838" y="306"/>
                    <a:pt x="1388" y="1752"/>
                  </a:cubicBezTo>
                  <a:cubicBezTo>
                    <a:pt x="494" y="2650"/>
                    <a:pt x="0" y="3840"/>
                    <a:pt x="0" y="5106"/>
                  </a:cubicBezTo>
                  <a:cubicBezTo>
                    <a:pt x="0" y="5937"/>
                    <a:pt x="211" y="6736"/>
                    <a:pt x="611" y="7441"/>
                  </a:cubicBezTo>
                  <a:lnTo>
                    <a:pt x="1989" y="6067"/>
                  </a:lnTo>
                  <a:cubicBezTo>
                    <a:pt x="2070" y="5984"/>
                    <a:pt x="2178" y="5942"/>
                    <a:pt x="2286" y="5942"/>
                  </a:cubicBezTo>
                  <a:cubicBezTo>
                    <a:pt x="2395" y="5942"/>
                    <a:pt x="2503" y="5984"/>
                    <a:pt x="2587" y="6067"/>
                  </a:cubicBezTo>
                  <a:lnTo>
                    <a:pt x="3785" y="7261"/>
                  </a:lnTo>
                  <a:cubicBezTo>
                    <a:pt x="3862" y="7342"/>
                    <a:pt x="3907" y="7450"/>
                    <a:pt x="3907" y="7562"/>
                  </a:cubicBezTo>
                  <a:cubicBezTo>
                    <a:pt x="3907" y="7674"/>
                    <a:pt x="3862" y="7782"/>
                    <a:pt x="3785" y="7863"/>
                  </a:cubicBezTo>
                  <a:lnTo>
                    <a:pt x="2407" y="9237"/>
                  </a:lnTo>
                  <a:cubicBezTo>
                    <a:pt x="3112" y="9637"/>
                    <a:pt x="3911" y="9852"/>
                    <a:pt x="4742" y="9852"/>
                  </a:cubicBezTo>
                  <a:cubicBezTo>
                    <a:pt x="6008" y="9852"/>
                    <a:pt x="7202" y="9358"/>
                    <a:pt x="8096" y="8460"/>
                  </a:cubicBezTo>
                  <a:cubicBezTo>
                    <a:pt x="9048" y="7513"/>
                    <a:pt x="9618" y="6130"/>
                    <a:pt x="9793" y="4361"/>
                  </a:cubicBezTo>
                  <a:cubicBezTo>
                    <a:pt x="9901" y="3270"/>
                    <a:pt x="9825" y="2318"/>
                    <a:pt x="9775" y="1887"/>
                  </a:cubicBezTo>
                  <a:lnTo>
                    <a:pt x="7696" y="3965"/>
                  </a:lnTo>
                  <a:cubicBezTo>
                    <a:pt x="7638" y="4257"/>
                    <a:pt x="7499" y="4536"/>
                    <a:pt x="7270" y="4760"/>
                  </a:cubicBezTo>
                  <a:cubicBezTo>
                    <a:pt x="6967" y="5063"/>
                    <a:pt x="6569" y="5215"/>
                    <a:pt x="6172" y="5215"/>
                  </a:cubicBezTo>
                  <a:cubicBezTo>
                    <a:pt x="5775" y="5215"/>
                    <a:pt x="5377" y="5063"/>
                    <a:pt x="5074" y="4760"/>
                  </a:cubicBezTo>
                  <a:cubicBezTo>
                    <a:pt x="4468" y="4154"/>
                    <a:pt x="4468" y="3171"/>
                    <a:pt x="5074" y="2565"/>
                  </a:cubicBezTo>
                  <a:cubicBezTo>
                    <a:pt x="5308" y="2331"/>
                    <a:pt x="5599" y="2187"/>
                    <a:pt x="5905" y="2133"/>
                  </a:cubicBezTo>
                  <a:lnTo>
                    <a:pt x="7966" y="72"/>
                  </a:lnTo>
                  <a:cubicBezTo>
                    <a:pt x="7692" y="41"/>
                    <a:pt x="7216" y="1"/>
                    <a:pt x="663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927494" y="1474451"/>
              <a:ext cx="115761" cy="116441"/>
            </a:xfrm>
            <a:custGeom>
              <a:rect b="b" l="l" r="r" t="t"/>
              <a:pathLst>
                <a:path extrusionOk="0" h="3768" w="3746">
                  <a:moveTo>
                    <a:pt x="3148" y="1"/>
                  </a:moveTo>
                  <a:lnTo>
                    <a:pt x="1" y="3148"/>
                  </a:lnTo>
                  <a:cubicBezTo>
                    <a:pt x="122" y="3220"/>
                    <a:pt x="239" y="3305"/>
                    <a:pt x="342" y="3409"/>
                  </a:cubicBezTo>
                  <a:cubicBezTo>
                    <a:pt x="450" y="3516"/>
                    <a:pt x="539" y="3638"/>
                    <a:pt x="611" y="3768"/>
                  </a:cubicBezTo>
                  <a:lnTo>
                    <a:pt x="3745" y="629"/>
                  </a:lnTo>
                  <a:lnTo>
                    <a:pt x="3507" y="548"/>
                  </a:lnTo>
                  <a:cubicBezTo>
                    <a:pt x="3382" y="508"/>
                    <a:pt x="3283" y="409"/>
                    <a:pt x="3242" y="283"/>
                  </a:cubicBezTo>
                  <a:lnTo>
                    <a:pt x="314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127989" y="1440026"/>
              <a:ext cx="32911" cy="31799"/>
            </a:xfrm>
            <a:custGeom>
              <a:rect b="b" l="l" r="r" t="t"/>
              <a:pathLst>
                <a:path extrusionOk="0" h="1029" w="1065">
                  <a:moveTo>
                    <a:pt x="598" y="1"/>
                  </a:moveTo>
                  <a:lnTo>
                    <a:pt x="1" y="603"/>
                  </a:lnTo>
                  <a:lnTo>
                    <a:pt x="297" y="903"/>
                  </a:lnTo>
                  <a:cubicBezTo>
                    <a:pt x="380" y="987"/>
                    <a:pt x="489" y="1028"/>
                    <a:pt x="598" y="1028"/>
                  </a:cubicBezTo>
                  <a:cubicBezTo>
                    <a:pt x="707" y="1028"/>
                    <a:pt x="816" y="987"/>
                    <a:pt x="899" y="903"/>
                  </a:cubicBezTo>
                  <a:cubicBezTo>
                    <a:pt x="1065" y="737"/>
                    <a:pt x="1065" y="468"/>
                    <a:pt x="899" y="302"/>
                  </a:cubicBezTo>
                  <a:lnTo>
                    <a:pt x="5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1090937" y="1477078"/>
              <a:ext cx="32942" cy="31644"/>
            </a:xfrm>
            <a:custGeom>
              <a:rect b="b" l="l" r="r" t="t"/>
              <a:pathLst>
                <a:path extrusionOk="0" h="1024" w="1066">
                  <a:moveTo>
                    <a:pt x="598" y="1"/>
                  </a:moveTo>
                  <a:lnTo>
                    <a:pt x="1" y="602"/>
                  </a:lnTo>
                  <a:lnTo>
                    <a:pt x="302" y="899"/>
                  </a:lnTo>
                  <a:cubicBezTo>
                    <a:pt x="383" y="982"/>
                    <a:pt x="490" y="1023"/>
                    <a:pt x="599" y="1023"/>
                  </a:cubicBezTo>
                  <a:cubicBezTo>
                    <a:pt x="707" y="1023"/>
                    <a:pt x="816" y="982"/>
                    <a:pt x="899" y="899"/>
                  </a:cubicBezTo>
                  <a:cubicBezTo>
                    <a:pt x="1065" y="737"/>
                    <a:pt x="1065" y="468"/>
                    <a:pt x="899" y="302"/>
                  </a:cubicBezTo>
                  <a:lnTo>
                    <a:pt x="5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1045294" y="1358752"/>
              <a:ext cx="32911" cy="31644"/>
            </a:xfrm>
            <a:custGeom>
              <a:rect b="b" l="l" r="r" t="t"/>
              <a:pathLst>
                <a:path extrusionOk="0" h="1024" w="1065">
                  <a:moveTo>
                    <a:pt x="464" y="1"/>
                  </a:moveTo>
                  <a:cubicBezTo>
                    <a:pt x="355" y="1"/>
                    <a:pt x="248" y="42"/>
                    <a:pt x="167" y="125"/>
                  </a:cubicBezTo>
                  <a:cubicBezTo>
                    <a:pt x="1" y="287"/>
                    <a:pt x="1" y="556"/>
                    <a:pt x="167" y="723"/>
                  </a:cubicBezTo>
                  <a:lnTo>
                    <a:pt x="463" y="1023"/>
                  </a:lnTo>
                  <a:lnTo>
                    <a:pt x="1065" y="422"/>
                  </a:lnTo>
                  <a:lnTo>
                    <a:pt x="764" y="125"/>
                  </a:lnTo>
                  <a:cubicBezTo>
                    <a:pt x="681" y="42"/>
                    <a:pt x="572" y="1"/>
                    <a:pt x="464"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1008242" y="1395681"/>
              <a:ext cx="32911" cy="31613"/>
            </a:xfrm>
            <a:custGeom>
              <a:rect b="b" l="l" r="r" t="t"/>
              <a:pathLst>
                <a:path extrusionOk="0" h="1023" w="1065">
                  <a:moveTo>
                    <a:pt x="466" y="0"/>
                  </a:moveTo>
                  <a:cubicBezTo>
                    <a:pt x="358" y="0"/>
                    <a:pt x="250" y="42"/>
                    <a:pt x="167" y="125"/>
                  </a:cubicBezTo>
                  <a:cubicBezTo>
                    <a:pt x="1" y="291"/>
                    <a:pt x="1" y="560"/>
                    <a:pt x="167" y="726"/>
                  </a:cubicBezTo>
                  <a:lnTo>
                    <a:pt x="468" y="1023"/>
                  </a:lnTo>
                  <a:lnTo>
                    <a:pt x="1065" y="426"/>
                  </a:lnTo>
                  <a:lnTo>
                    <a:pt x="764" y="125"/>
                  </a:lnTo>
                  <a:cubicBezTo>
                    <a:pt x="681" y="42"/>
                    <a:pt x="573" y="0"/>
                    <a:pt x="46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49"/>
          <p:cNvSpPr txBox="1"/>
          <p:nvPr>
            <p:ph idx="4294967295" type="body"/>
          </p:nvPr>
        </p:nvSpPr>
        <p:spPr>
          <a:xfrm>
            <a:off x="720000" y="1371600"/>
            <a:ext cx="7704000" cy="3232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Here’s an assortment of alternative resources whose style fits that of this template:</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rPr lang="en" sz="1400">
                <a:latin typeface="Audiowide"/>
                <a:ea typeface="Audiowide"/>
                <a:cs typeface="Audiowide"/>
                <a:sym typeface="Audiowide"/>
              </a:rPr>
              <a:t>Photos</a:t>
            </a:r>
            <a:endParaRPr sz="1400">
              <a:latin typeface="Audiowide"/>
              <a:ea typeface="Audiowide"/>
              <a:cs typeface="Audiowide"/>
              <a:sym typeface="Audiowide"/>
            </a:endParaRPr>
          </a:p>
          <a:p>
            <a:pPr indent="0" lvl="0" marL="0" rtl="0" algn="l">
              <a:spcBef>
                <a:spcPts val="0"/>
              </a:spcBef>
              <a:spcAft>
                <a:spcPts val="0"/>
              </a:spcAft>
              <a:buNone/>
            </a:pPr>
            <a:r>
              <a:t/>
            </a:r>
            <a:endParaRPr b="1">
              <a:latin typeface="Raleway"/>
              <a:ea typeface="Raleway"/>
              <a:cs typeface="Raleway"/>
              <a:sym typeface="Raleway"/>
            </a:endParaRPr>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3"/>
              </a:rPr>
              <a:t>Front view teen taking selfie at home</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4"/>
              </a:rPr>
              <a:t>Front view teen playing the guitar</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5"/>
              </a:rPr>
              <a:t>Front view teen making music at home</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6"/>
              </a:rPr>
              <a:t>Full shot boy making music indoors</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7"/>
              </a:rPr>
              <a:t>Front view teen making music at home</a:t>
            </a:r>
            <a:r>
              <a:rPr b="1" lang="en"/>
              <a:t> II</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8"/>
              </a:rPr>
              <a:t>Teen playing the guitar at home front view</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9"/>
              </a:rPr>
              <a:t>Teen making music at home back view</a:t>
            </a:r>
            <a:endParaRPr b="1"/>
          </a:p>
          <a:p>
            <a:pPr indent="-203200" lvl="0" marL="241300" rtl="0" algn="l">
              <a:spcBef>
                <a:spcPts val="0"/>
              </a:spcBef>
              <a:spcAft>
                <a:spcPts val="0"/>
              </a:spcAft>
              <a:buClr>
                <a:schemeClr val="accent1"/>
              </a:buClr>
              <a:buSzPts val="1200"/>
              <a:buFont typeface="Nunito"/>
              <a:buChar char="●"/>
            </a:pPr>
            <a:r>
              <a:rPr b="1" lang="en">
                <a:solidFill>
                  <a:schemeClr val="hlink"/>
                </a:solidFill>
                <a:uFill>
                  <a:noFill/>
                </a:uFill>
                <a:hlinkClick r:id="rId10"/>
              </a:rPr>
              <a:t>Boy playing the guitar indoors high angle</a:t>
            </a:r>
            <a:endParaRPr b="1"/>
          </a:p>
        </p:txBody>
      </p:sp>
      <p:sp>
        <p:nvSpPr>
          <p:cNvPr id="1813" name="Google Shape;181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50"/>
          <p:cNvSpPr txBox="1"/>
          <p:nvPr>
            <p:ph idx="1" type="body"/>
          </p:nvPr>
        </p:nvSpPr>
        <p:spPr>
          <a:xfrm>
            <a:off x="720000" y="1371600"/>
            <a:ext cx="3566100" cy="27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Did you like the resources on this template? Get them on these websites: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1400">
                <a:latin typeface="Audiowide"/>
                <a:ea typeface="Audiowide"/>
                <a:cs typeface="Audiowide"/>
                <a:sym typeface="Audiowide"/>
              </a:rPr>
              <a:t>Vectors</a:t>
            </a:r>
            <a:endParaRPr sz="1400">
              <a:latin typeface="Audiowide"/>
              <a:ea typeface="Audiowide"/>
              <a:cs typeface="Audiowide"/>
              <a:sym typeface="Audiowide"/>
            </a:endParaRPr>
          </a:p>
          <a:p>
            <a:pPr indent="0" lvl="0" marL="0" rtl="0" algn="l">
              <a:spcBef>
                <a:spcPts val="0"/>
              </a:spcBef>
              <a:spcAft>
                <a:spcPts val="0"/>
              </a:spcAft>
              <a:buNone/>
            </a:pPr>
            <a:r>
              <a:t/>
            </a:r>
            <a:endParaRPr b="1">
              <a:latin typeface="Raleway"/>
              <a:ea typeface="Raleway"/>
              <a:cs typeface="Raleway"/>
              <a:sym typeface="Raleway"/>
            </a:endParaRPr>
          </a:p>
          <a:p>
            <a:pPr indent="-203200" lvl="0" marL="241300" rtl="0" algn="l">
              <a:spcBef>
                <a:spcPts val="0"/>
              </a:spcBef>
              <a:spcAft>
                <a:spcPts val="0"/>
              </a:spcAft>
              <a:buSzPts val="1200"/>
              <a:buFont typeface="Nunito"/>
              <a:buChar char="●"/>
            </a:pPr>
            <a:r>
              <a:rPr b="1" lang="en">
                <a:solidFill>
                  <a:schemeClr val="hlink"/>
                </a:solidFill>
                <a:uFill>
                  <a:noFill/>
                </a:uFill>
                <a:hlinkClick r:id="rId3"/>
              </a:rPr>
              <a:t>World music day with instruments instagram post collection</a:t>
            </a:r>
            <a:endParaRPr b="1">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a:p>
            <a:pPr indent="0" lvl="0" marL="0" rtl="0" algn="l">
              <a:spcBef>
                <a:spcPts val="0"/>
              </a:spcBef>
              <a:spcAft>
                <a:spcPts val="0"/>
              </a:spcAft>
              <a:buNone/>
            </a:pPr>
            <a:r>
              <a:rPr lang="en" sz="1400">
                <a:latin typeface="Audiowide"/>
                <a:ea typeface="Audiowide"/>
                <a:cs typeface="Audiowide"/>
                <a:sym typeface="Audiowide"/>
              </a:rPr>
              <a:t>Icons</a:t>
            </a:r>
            <a:endParaRPr sz="1400">
              <a:latin typeface="Audiowide"/>
              <a:ea typeface="Audiowide"/>
              <a:cs typeface="Audiowide"/>
              <a:sym typeface="Audiowide"/>
            </a:endParaRPr>
          </a:p>
          <a:p>
            <a:pPr indent="0" lvl="0" marL="0" rtl="0" algn="l">
              <a:spcBef>
                <a:spcPts val="0"/>
              </a:spcBef>
              <a:spcAft>
                <a:spcPts val="0"/>
              </a:spcAft>
              <a:buNone/>
            </a:pPr>
            <a:r>
              <a:t/>
            </a:r>
            <a:endParaRPr b="1">
              <a:latin typeface="Raleway"/>
              <a:ea typeface="Raleway"/>
              <a:cs typeface="Raleway"/>
              <a:sym typeface="Raleway"/>
            </a:endParaRPr>
          </a:p>
          <a:p>
            <a:pPr indent="-203200" lvl="0" marL="241300" rtl="0" algn="l">
              <a:spcBef>
                <a:spcPts val="0"/>
              </a:spcBef>
              <a:spcAft>
                <a:spcPts val="0"/>
              </a:spcAft>
              <a:buSzPts val="1200"/>
              <a:buFont typeface="Nunito"/>
              <a:buChar char="●"/>
            </a:pPr>
            <a:r>
              <a:rPr b="1" lang="en">
                <a:solidFill>
                  <a:schemeClr val="hlink"/>
                </a:solidFill>
                <a:uFill>
                  <a:noFill/>
                </a:uFill>
                <a:hlinkClick r:id="rId4"/>
              </a:rPr>
              <a:t>Icon Pack: Music Instruments | Filled</a:t>
            </a:r>
            <a:endParaRPr b="1"/>
          </a:p>
          <a:p>
            <a:pPr indent="0" lvl="0" marL="0" rtl="0" algn="l">
              <a:spcBef>
                <a:spcPts val="0"/>
              </a:spcBef>
              <a:spcAft>
                <a:spcPts val="0"/>
              </a:spcAft>
              <a:buNone/>
            </a:pPr>
            <a:r>
              <a:t/>
            </a:r>
            <a:endParaRPr/>
          </a:p>
        </p:txBody>
      </p:sp>
      <p:sp>
        <p:nvSpPr>
          <p:cNvPr id="1819" name="Google Shape;181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20" name="Google Shape;1820;p50"/>
          <p:cNvSpPr txBox="1"/>
          <p:nvPr>
            <p:ph idx="2" type="body"/>
          </p:nvPr>
        </p:nvSpPr>
        <p:spPr>
          <a:xfrm>
            <a:off x="4286100" y="1371600"/>
            <a:ext cx="4144800" cy="27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udiowide"/>
                <a:ea typeface="Audiowide"/>
                <a:cs typeface="Audiowide"/>
                <a:sym typeface="Audiowide"/>
              </a:rPr>
              <a:t>Photos</a:t>
            </a:r>
            <a:endParaRPr sz="1400">
              <a:latin typeface="Audiowide"/>
              <a:ea typeface="Audiowide"/>
              <a:cs typeface="Audiowide"/>
              <a:sym typeface="Audiowide"/>
            </a:endParaRPr>
          </a:p>
          <a:p>
            <a:pPr indent="0" lvl="0" marL="0" rtl="0" algn="l">
              <a:spcBef>
                <a:spcPts val="0"/>
              </a:spcBef>
              <a:spcAft>
                <a:spcPts val="0"/>
              </a:spcAft>
              <a:buNone/>
            </a:pPr>
            <a:r>
              <a:t/>
            </a:r>
            <a:endParaRPr b="1">
              <a:latin typeface="Raleway"/>
              <a:ea typeface="Raleway"/>
              <a:cs typeface="Raleway"/>
              <a:sym typeface="Raleway"/>
            </a:endParaRPr>
          </a:p>
          <a:p>
            <a:pPr indent="-203200" lvl="0" marL="241300" rtl="0" algn="l">
              <a:spcBef>
                <a:spcPts val="0"/>
              </a:spcBef>
              <a:spcAft>
                <a:spcPts val="0"/>
              </a:spcAft>
              <a:buSzPts val="1200"/>
              <a:buFont typeface="Nunito"/>
              <a:buChar char="●"/>
            </a:pPr>
            <a:r>
              <a:rPr b="1" lang="en">
                <a:solidFill>
                  <a:schemeClr val="hlink"/>
                </a:solidFill>
                <a:uFill>
                  <a:noFill/>
                </a:uFill>
                <a:hlinkClick r:id="rId5"/>
              </a:rPr>
              <a:t>Full shot smiley girl making music indoors</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6"/>
              </a:rPr>
              <a:t>Front view girl playing the guitar</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7"/>
              </a:rPr>
              <a:t>Front view girl playing the guitar II</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8"/>
              </a:rPr>
              <a:t>Side view girl playing the piano at home</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9"/>
              </a:rPr>
              <a:t>Full shot girl playing the guitar</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10"/>
              </a:rPr>
              <a:t>High angle girl with laptop and piano</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11"/>
              </a:rPr>
              <a:t>Side view girl taking selfie at home</a:t>
            </a:r>
            <a:endParaRPr b="1"/>
          </a:p>
          <a:p>
            <a:pPr indent="-203200" lvl="0" marL="241300" rtl="0" algn="l">
              <a:spcBef>
                <a:spcPts val="0"/>
              </a:spcBef>
              <a:spcAft>
                <a:spcPts val="0"/>
              </a:spcAft>
              <a:buSzPts val="1200"/>
              <a:buFont typeface="Nunito"/>
              <a:buChar char="●"/>
            </a:pPr>
            <a:r>
              <a:rPr b="1" lang="en">
                <a:solidFill>
                  <a:schemeClr val="hlink"/>
                </a:solidFill>
                <a:uFill>
                  <a:noFill/>
                </a:uFill>
                <a:hlinkClick r:id="rId12"/>
              </a:rPr>
              <a:t>Front view girl making music indoors</a:t>
            </a:r>
            <a:endParaRPr b="1"/>
          </a:p>
        </p:txBody>
      </p:sp>
      <p:grpSp>
        <p:nvGrpSpPr>
          <p:cNvPr id="1821" name="Google Shape;1821;p50"/>
          <p:cNvGrpSpPr/>
          <p:nvPr/>
        </p:nvGrpSpPr>
        <p:grpSpPr>
          <a:xfrm>
            <a:off x="4334574" y="2925522"/>
            <a:ext cx="6080867" cy="3496027"/>
            <a:chOff x="4334574" y="2925522"/>
            <a:chExt cx="6080867" cy="3496027"/>
          </a:xfrm>
        </p:grpSpPr>
        <p:sp>
          <p:nvSpPr>
            <p:cNvPr id="1822" name="Google Shape;1822;p50"/>
            <p:cNvSpPr/>
            <p:nvPr/>
          </p:nvSpPr>
          <p:spPr>
            <a:xfrm rot="-872407">
              <a:off x="4509591" y="3610872"/>
              <a:ext cx="5730834" cy="2125326"/>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rot="-872373">
              <a:off x="4820970" y="3824186"/>
              <a:ext cx="4753402" cy="1762837"/>
            </a:xfrm>
            <a:custGeom>
              <a:rect b="b" l="l" r="r" t="t"/>
              <a:pathLst>
                <a:path extrusionOk="0" h="33039" w="89088">
                  <a:moveTo>
                    <a:pt x="88446" y="16346"/>
                  </a:moveTo>
                  <a:cubicBezTo>
                    <a:pt x="87972" y="13378"/>
                    <a:pt x="87463" y="10291"/>
                    <a:pt x="86103" y="7578"/>
                  </a:cubicBezTo>
                  <a:cubicBezTo>
                    <a:pt x="84209" y="3796"/>
                    <a:pt x="79669" y="2950"/>
                    <a:pt x="75820" y="3181"/>
                  </a:cubicBezTo>
                  <a:cubicBezTo>
                    <a:pt x="73783" y="3303"/>
                    <a:pt x="71493" y="3609"/>
                    <a:pt x="69645" y="4453"/>
                  </a:cubicBezTo>
                  <a:cubicBezTo>
                    <a:pt x="63381" y="7316"/>
                    <a:pt x="57111" y="9939"/>
                    <a:pt x="50228" y="7400"/>
                  </a:cubicBezTo>
                  <a:cubicBezTo>
                    <a:pt x="47177" y="6273"/>
                    <a:pt x="44494" y="4344"/>
                    <a:pt x="41568" y="2931"/>
                  </a:cubicBezTo>
                  <a:cubicBezTo>
                    <a:pt x="37923" y="1173"/>
                    <a:pt x="34396" y="914"/>
                    <a:pt x="30538" y="2038"/>
                  </a:cubicBezTo>
                  <a:cubicBezTo>
                    <a:pt x="26930" y="3088"/>
                    <a:pt x="23350" y="4939"/>
                    <a:pt x="19485" y="4328"/>
                  </a:cubicBezTo>
                  <a:cubicBezTo>
                    <a:pt x="18738" y="4208"/>
                    <a:pt x="18023" y="4023"/>
                    <a:pt x="17329" y="3796"/>
                  </a:cubicBezTo>
                  <a:cubicBezTo>
                    <a:pt x="13494" y="2540"/>
                    <a:pt x="10316" y="1"/>
                    <a:pt x="5890" y="428"/>
                  </a:cubicBezTo>
                  <a:cubicBezTo>
                    <a:pt x="4222" y="588"/>
                    <a:pt x="2534" y="1298"/>
                    <a:pt x="1567" y="2665"/>
                  </a:cubicBezTo>
                  <a:cubicBezTo>
                    <a:pt x="831" y="3704"/>
                    <a:pt x="584" y="5006"/>
                    <a:pt x="454" y="6273"/>
                  </a:cubicBezTo>
                  <a:cubicBezTo>
                    <a:pt x="1" y="10663"/>
                    <a:pt x="783" y="15157"/>
                    <a:pt x="2605" y="19172"/>
                  </a:cubicBezTo>
                  <a:cubicBezTo>
                    <a:pt x="4245" y="22780"/>
                    <a:pt x="7097" y="27052"/>
                    <a:pt x="10881" y="28667"/>
                  </a:cubicBezTo>
                  <a:cubicBezTo>
                    <a:pt x="12854" y="29509"/>
                    <a:pt x="15086" y="29372"/>
                    <a:pt x="17230" y="29282"/>
                  </a:cubicBezTo>
                  <a:cubicBezTo>
                    <a:pt x="24525" y="28972"/>
                    <a:pt x="31829" y="29337"/>
                    <a:pt x="39105" y="29879"/>
                  </a:cubicBezTo>
                  <a:cubicBezTo>
                    <a:pt x="48817" y="30603"/>
                    <a:pt x="58513" y="31653"/>
                    <a:pt x="68257" y="31858"/>
                  </a:cubicBezTo>
                  <a:cubicBezTo>
                    <a:pt x="71675" y="31932"/>
                    <a:pt x="74833" y="33038"/>
                    <a:pt x="78246" y="32529"/>
                  </a:cubicBezTo>
                  <a:cubicBezTo>
                    <a:pt x="81670" y="32020"/>
                    <a:pt x="85146" y="30980"/>
                    <a:pt x="86998" y="27806"/>
                  </a:cubicBezTo>
                  <a:cubicBezTo>
                    <a:pt x="89087" y="24228"/>
                    <a:pt x="89082" y="20329"/>
                    <a:pt x="88446" y="16346"/>
                  </a:cubicBezTo>
                  <a:close/>
                </a:path>
              </a:pathLst>
            </a:cu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27" name="Shape 1827"/>
        <p:cNvGrpSpPr/>
        <p:nvPr/>
      </p:nvGrpSpPr>
      <p:grpSpPr>
        <a:xfrm>
          <a:off x="0" y="0"/>
          <a:ext cx="0" cy="0"/>
          <a:chOff x="0" y="0"/>
          <a:chExt cx="0" cy="0"/>
        </a:xfrm>
      </p:grpSpPr>
      <p:sp>
        <p:nvSpPr>
          <p:cNvPr id="1828" name="Google Shape;1828;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829" name="Google Shape;1829;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3" name="Shape 1833"/>
        <p:cNvGrpSpPr/>
        <p:nvPr/>
      </p:nvGrpSpPr>
      <p:grpSpPr>
        <a:xfrm>
          <a:off x="0" y="0"/>
          <a:ext cx="0" cy="0"/>
          <a:chOff x="0" y="0"/>
          <a:chExt cx="0" cy="0"/>
        </a:xfrm>
      </p:grpSpPr>
      <p:sp>
        <p:nvSpPr>
          <p:cNvPr id="1834" name="Google Shape;1834;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835" name="Google Shape;1835;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9" name="Shape 1839"/>
        <p:cNvGrpSpPr/>
        <p:nvPr/>
      </p:nvGrpSpPr>
      <p:grpSpPr>
        <a:xfrm>
          <a:off x="0" y="0"/>
          <a:ext cx="0" cy="0"/>
          <a:chOff x="0" y="0"/>
          <a:chExt cx="0" cy="0"/>
        </a:xfrm>
      </p:grpSpPr>
      <p:sp>
        <p:nvSpPr>
          <p:cNvPr id="1840" name="Google Shape;1840;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Audiowide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t>
            </a:r>
            <a:r>
              <a:rPr lang="en" sz="1100">
                <a:solidFill>
                  <a:schemeClr val="lt1"/>
                </a:solidFill>
                <a:uFill>
                  <a:noFill/>
                </a:uFill>
                <a:hlinkClick r:id="rId4">
                  <a:extLst>
                    <a:ext uri="{A12FA001-AC4F-418D-AE19-62706E023703}">
                      <ahyp:hlinkClr val="tx"/>
                    </a:ext>
                  </a:extLst>
                </a:hlinkClick>
              </a:rPr>
              <a:t>Audiowide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Open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5">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841" name="Google Shape;1841;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842" name="Google Shape;1842;p53"/>
          <p:cNvSpPr/>
          <p:nvPr/>
        </p:nvSpPr>
        <p:spPr>
          <a:xfrm>
            <a:off x="2052650" y="2947175"/>
            <a:ext cx="791400" cy="754200"/>
          </a:xfrm>
          <a:prstGeom prst="roundRect">
            <a:avLst>
              <a:gd fmla="val 16667" name="adj"/>
            </a:avLst>
          </a:prstGeom>
          <a:solidFill>
            <a:srgbClr val="1B33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3114470" y="2947175"/>
            <a:ext cx="791400" cy="754200"/>
          </a:xfrm>
          <a:prstGeom prst="roundRect">
            <a:avLst>
              <a:gd fmla="val 16667" name="adj"/>
            </a:avLst>
          </a:prstGeom>
          <a:solidFill>
            <a:srgbClr val="F0E9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4176289" y="2947175"/>
            <a:ext cx="791400" cy="754200"/>
          </a:xfrm>
          <a:prstGeom prst="roundRect">
            <a:avLst>
              <a:gd fmla="val 16667" name="adj"/>
            </a:avLst>
          </a:prstGeom>
          <a:solidFill>
            <a:srgbClr val="6647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#1b3359</a:t>
            </a:r>
            <a:endParaRPr sz="1000">
              <a:solidFill>
                <a:srgbClr val="FFFFFF"/>
              </a:solidFill>
            </a:endParaRPr>
          </a:p>
        </p:txBody>
      </p:sp>
      <p:sp>
        <p:nvSpPr>
          <p:cNvPr id="1846" name="Google Shape;1846;p53"/>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B3359"/>
                </a:solidFill>
              </a:rPr>
              <a:t>#f0e9dc</a:t>
            </a:r>
            <a:endParaRPr sz="1000">
              <a:solidFill>
                <a:srgbClr val="1B3359"/>
              </a:solidFill>
            </a:endParaRPr>
          </a:p>
        </p:txBody>
      </p:sp>
      <p:sp>
        <p:nvSpPr>
          <p:cNvPr id="1847" name="Google Shape;1847;p53"/>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#664794</a:t>
            </a:r>
            <a:endParaRPr sz="1000">
              <a:solidFill>
                <a:srgbClr val="FFFFFF"/>
              </a:solidFill>
            </a:endParaRPr>
          </a:p>
        </p:txBody>
      </p:sp>
      <p:sp>
        <p:nvSpPr>
          <p:cNvPr id="1848" name="Google Shape;1848;p53"/>
          <p:cNvSpPr/>
          <p:nvPr/>
        </p:nvSpPr>
        <p:spPr>
          <a:xfrm>
            <a:off x="5238125" y="2947175"/>
            <a:ext cx="791400" cy="754200"/>
          </a:xfrm>
          <a:prstGeom prst="roundRect">
            <a:avLst>
              <a:gd fmla="val 16667" name="adj"/>
            </a:avLst>
          </a:prstGeom>
          <a:solidFill>
            <a:srgbClr val="38317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#38317e</a:t>
            </a:r>
            <a:endParaRPr sz="1000">
              <a:solidFill>
                <a:srgbClr val="FFFFFF"/>
              </a:solidFill>
            </a:endParaRPr>
          </a:p>
        </p:txBody>
      </p:sp>
      <p:sp>
        <p:nvSpPr>
          <p:cNvPr id="1850" name="Google Shape;1850;p53"/>
          <p:cNvSpPr/>
          <p:nvPr/>
        </p:nvSpPr>
        <p:spPr>
          <a:xfrm>
            <a:off x="2052650" y="3878275"/>
            <a:ext cx="791400" cy="754200"/>
          </a:xfrm>
          <a:prstGeom prst="roundRect">
            <a:avLst>
              <a:gd fmla="val 16667" name="adj"/>
            </a:avLst>
          </a:prstGeom>
          <a:solidFill>
            <a:srgbClr val="EA96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3114470" y="3878275"/>
            <a:ext cx="791400" cy="754200"/>
          </a:xfrm>
          <a:prstGeom prst="roundRect">
            <a:avLst>
              <a:gd fmla="val 16667" name="adj"/>
            </a:avLst>
          </a:prstGeom>
          <a:solidFill>
            <a:srgbClr val="AFAF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4176289" y="3878275"/>
            <a:ext cx="791400" cy="754200"/>
          </a:xfrm>
          <a:prstGeom prst="roundRect">
            <a:avLst>
              <a:gd fmla="val 16667" name="adj"/>
            </a:avLst>
          </a:prstGeom>
          <a:solidFill>
            <a:srgbClr val="C1C3C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#ea963a</a:t>
            </a:r>
            <a:endParaRPr sz="1000">
              <a:solidFill>
                <a:srgbClr val="FFFFFF"/>
              </a:solidFill>
            </a:endParaRPr>
          </a:p>
        </p:txBody>
      </p:sp>
      <p:sp>
        <p:nvSpPr>
          <p:cNvPr id="1854" name="Google Shape;1854;p53"/>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#afafcc</a:t>
            </a:r>
            <a:endParaRPr sz="1000">
              <a:solidFill>
                <a:srgbClr val="FFFFFF"/>
              </a:solidFill>
            </a:endParaRPr>
          </a:p>
        </p:txBody>
      </p:sp>
      <p:sp>
        <p:nvSpPr>
          <p:cNvPr id="1855" name="Google Shape;1855;p53"/>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#c1c3c5</a:t>
            </a:r>
            <a:endParaRPr sz="1000">
              <a:solidFill>
                <a:srgbClr val="FFFFFF"/>
              </a:solidFill>
            </a:endParaRPr>
          </a:p>
        </p:txBody>
      </p:sp>
      <p:sp>
        <p:nvSpPr>
          <p:cNvPr id="1856" name="Google Shape;1856;p53"/>
          <p:cNvSpPr/>
          <p:nvPr/>
        </p:nvSpPr>
        <p:spPr>
          <a:xfrm>
            <a:off x="5238125" y="3878275"/>
            <a:ext cx="791400" cy="754200"/>
          </a:xfrm>
          <a:prstGeom prst="roundRect">
            <a:avLst>
              <a:gd fmla="val 16667" name="adj"/>
            </a:avLst>
          </a:prstGeom>
          <a:solidFill>
            <a:srgbClr val="D4C4A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#d4c4aa</a:t>
            </a:r>
            <a:endParaRPr sz="1000">
              <a:solidFill>
                <a:srgbClr val="FFFFFF"/>
              </a:solidFill>
            </a:endParaRPr>
          </a:p>
        </p:txBody>
      </p:sp>
      <p:sp>
        <p:nvSpPr>
          <p:cNvPr id="1858" name="Google Shape;1858;p53"/>
          <p:cNvSpPr/>
          <p:nvPr/>
        </p:nvSpPr>
        <p:spPr>
          <a:xfrm>
            <a:off x="6299950" y="2947175"/>
            <a:ext cx="791400" cy="754200"/>
          </a:xfrm>
          <a:prstGeom prst="roundRect">
            <a:avLst>
              <a:gd fmla="val 16667" name="adj"/>
            </a:avLst>
          </a:prstGeom>
          <a:solidFill>
            <a:srgbClr val="C01D0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#c01d0d</a:t>
            </a:r>
            <a:endParaRPr sz="1000">
              <a:solidFill>
                <a:srgbClr val="FFFFFF"/>
              </a:solidFill>
            </a:endParaRPr>
          </a:p>
        </p:txBody>
      </p:sp>
      <p:sp>
        <p:nvSpPr>
          <p:cNvPr id="1860" name="Google Shape;1860;p53"/>
          <p:cNvSpPr/>
          <p:nvPr/>
        </p:nvSpPr>
        <p:spPr>
          <a:xfrm>
            <a:off x="6299950"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B3359"/>
                </a:solidFill>
              </a:rPr>
              <a:t>#ffffff</a:t>
            </a:r>
            <a:endParaRPr sz="1000">
              <a:solidFill>
                <a:srgbClr val="1B33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5" name="Shape 1865"/>
        <p:cNvGrpSpPr/>
        <p:nvPr/>
      </p:nvGrpSpPr>
      <p:grpSpPr>
        <a:xfrm>
          <a:off x="0" y="0"/>
          <a:ext cx="0" cy="0"/>
          <a:chOff x="0" y="0"/>
          <a:chExt cx="0" cy="0"/>
        </a:xfrm>
      </p:grpSpPr>
      <p:sp>
        <p:nvSpPr>
          <p:cNvPr id="1866" name="Google Shape;1866;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867" name="Google Shape;1867;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868" name="Google Shape;1868;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869" name="Google Shape;1869;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870" name="Google Shape;1870;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871" name="Google Shape;1871;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872" name="Google Shape;1872;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873" name="Google Shape;1873;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874" name="Google Shape;1874;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875" name="Google Shape;1875;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876" name="Google Shape;1876;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877" name="Google Shape;1877;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1" name="Shape 1881"/>
        <p:cNvGrpSpPr/>
        <p:nvPr/>
      </p:nvGrpSpPr>
      <p:grpSpPr>
        <a:xfrm>
          <a:off x="0" y="0"/>
          <a:ext cx="0" cy="0"/>
          <a:chOff x="0" y="0"/>
          <a:chExt cx="0" cy="0"/>
        </a:xfrm>
      </p:grpSpPr>
      <p:grpSp>
        <p:nvGrpSpPr>
          <p:cNvPr id="1882" name="Google Shape;1882;p55"/>
          <p:cNvGrpSpPr/>
          <p:nvPr/>
        </p:nvGrpSpPr>
        <p:grpSpPr>
          <a:xfrm>
            <a:off x="5048544" y="3019584"/>
            <a:ext cx="442841" cy="514271"/>
            <a:chOff x="4727025" y="1332775"/>
            <a:chExt cx="59900" cy="69625"/>
          </a:xfrm>
        </p:grpSpPr>
        <p:sp>
          <p:nvSpPr>
            <p:cNvPr id="1883" name="Google Shape;1883;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55"/>
          <p:cNvGrpSpPr/>
          <p:nvPr/>
        </p:nvGrpSpPr>
        <p:grpSpPr>
          <a:xfrm>
            <a:off x="5723860" y="2267072"/>
            <a:ext cx="500909" cy="500899"/>
            <a:chOff x="4820425" y="1329900"/>
            <a:chExt cx="70175" cy="70350"/>
          </a:xfrm>
        </p:grpSpPr>
        <p:sp>
          <p:nvSpPr>
            <p:cNvPr id="1886" name="Google Shape;1886;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55"/>
          <p:cNvGrpSpPr/>
          <p:nvPr/>
        </p:nvGrpSpPr>
        <p:grpSpPr>
          <a:xfrm>
            <a:off x="6376484" y="2278862"/>
            <a:ext cx="538135" cy="493119"/>
            <a:chOff x="4903200" y="1331525"/>
            <a:chExt cx="73575" cy="67425"/>
          </a:xfrm>
        </p:grpSpPr>
        <p:sp>
          <p:nvSpPr>
            <p:cNvPr id="1891" name="Google Shape;1891;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92" name="Google Shape;1892;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55"/>
          <p:cNvGrpSpPr/>
          <p:nvPr/>
        </p:nvGrpSpPr>
        <p:grpSpPr>
          <a:xfrm>
            <a:off x="5636435" y="3020840"/>
            <a:ext cx="544563" cy="511895"/>
            <a:chOff x="4815575" y="1416800"/>
            <a:chExt cx="73750" cy="71400"/>
          </a:xfrm>
        </p:grpSpPr>
        <p:sp>
          <p:nvSpPr>
            <p:cNvPr id="1894" name="Google Shape;1894;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55"/>
          <p:cNvGrpSpPr/>
          <p:nvPr/>
        </p:nvGrpSpPr>
        <p:grpSpPr>
          <a:xfrm>
            <a:off x="6333060" y="3020546"/>
            <a:ext cx="602914" cy="512477"/>
            <a:chOff x="4902475" y="1418875"/>
            <a:chExt cx="74500" cy="63775"/>
          </a:xfrm>
        </p:grpSpPr>
        <p:sp>
          <p:nvSpPr>
            <p:cNvPr id="1898" name="Google Shape;1898;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55"/>
          <p:cNvGrpSpPr/>
          <p:nvPr/>
        </p:nvGrpSpPr>
        <p:grpSpPr>
          <a:xfrm>
            <a:off x="5748932" y="3759785"/>
            <a:ext cx="515391" cy="525699"/>
            <a:chOff x="4818100" y="1507675"/>
            <a:chExt cx="71225" cy="71625"/>
          </a:xfrm>
        </p:grpSpPr>
        <p:sp>
          <p:nvSpPr>
            <p:cNvPr id="1901" name="Google Shape;1901;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55"/>
          <p:cNvGrpSpPr/>
          <p:nvPr/>
        </p:nvGrpSpPr>
        <p:grpSpPr>
          <a:xfrm>
            <a:off x="5087034" y="3781317"/>
            <a:ext cx="522956" cy="489869"/>
            <a:chOff x="4721450" y="1509475"/>
            <a:chExt cx="79350" cy="74325"/>
          </a:xfrm>
        </p:grpSpPr>
        <p:sp>
          <p:nvSpPr>
            <p:cNvPr id="1906" name="Google Shape;1906;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5"/>
          <p:cNvGrpSpPr/>
          <p:nvPr/>
        </p:nvGrpSpPr>
        <p:grpSpPr>
          <a:xfrm>
            <a:off x="6410277" y="3761069"/>
            <a:ext cx="525704" cy="535436"/>
            <a:chOff x="4906800" y="1507500"/>
            <a:chExt cx="70350" cy="71075"/>
          </a:xfrm>
        </p:grpSpPr>
        <p:sp>
          <p:nvSpPr>
            <p:cNvPr id="1911" name="Google Shape;1911;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55"/>
          <p:cNvGrpSpPr/>
          <p:nvPr/>
        </p:nvGrpSpPr>
        <p:grpSpPr>
          <a:xfrm>
            <a:off x="4443099" y="2267050"/>
            <a:ext cx="508054" cy="508095"/>
            <a:chOff x="3736598" y="2170606"/>
            <a:chExt cx="404889" cy="404889"/>
          </a:xfrm>
        </p:grpSpPr>
        <p:sp>
          <p:nvSpPr>
            <p:cNvPr id="1917" name="Google Shape;1917;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5"/>
          <p:cNvGrpSpPr/>
          <p:nvPr/>
        </p:nvGrpSpPr>
        <p:grpSpPr>
          <a:xfrm>
            <a:off x="3731139" y="2267145"/>
            <a:ext cx="575790" cy="507904"/>
            <a:chOff x="3161917" y="2170682"/>
            <a:chExt cx="458870" cy="404737"/>
          </a:xfrm>
        </p:grpSpPr>
        <p:sp>
          <p:nvSpPr>
            <p:cNvPr id="1922" name="Google Shape;1922;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3" name="Google Shape;1923;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5"/>
          <p:cNvGrpSpPr/>
          <p:nvPr/>
        </p:nvGrpSpPr>
        <p:grpSpPr>
          <a:xfrm>
            <a:off x="3758669" y="3027517"/>
            <a:ext cx="520730" cy="498567"/>
            <a:chOff x="3179914" y="2889488"/>
            <a:chExt cx="422876" cy="404911"/>
          </a:xfrm>
        </p:grpSpPr>
        <p:sp>
          <p:nvSpPr>
            <p:cNvPr id="1926" name="Google Shape;1926;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55"/>
          <p:cNvGrpSpPr/>
          <p:nvPr/>
        </p:nvGrpSpPr>
        <p:grpSpPr>
          <a:xfrm>
            <a:off x="4387349" y="3027477"/>
            <a:ext cx="516145" cy="498648"/>
            <a:chOff x="3729467" y="2889422"/>
            <a:chExt cx="419153" cy="404977"/>
          </a:xfrm>
        </p:grpSpPr>
        <p:sp>
          <p:nvSpPr>
            <p:cNvPr id="1933" name="Google Shape;1933;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55"/>
          <p:cNvGrpSpPr/>
          <p:nvPr/>
        </p:nvGrpSpPr>
        <p:grpSpPr>
          <a:xfrm>
            <a:off x="7107677" y="2474362"/>
            <a:ext cx="166473" cy="141497"/>
            <a:chOff x="4660325" y="1866850"/>
            <a:chExt cx="68350" cy="58100"/>
          </a:xfrm>
        </p:grpSpPr>
        <p:sp>
          <p:nvSpPr>
            <p:cNvPr id="1945" name="Google Shape;1945;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55"/>
          <p:cNvGrpSpPr/>
          <p:nvPr/>
        </p:nvGrpSpPr>
        <p:grpSpPr>
          <a:xfrm>
            <a:off x="7417022" y="2500086"/>
            <a:ext cx="162515" cy="90049"/>
            <a:chOff x="4791775" y="1877500"/>
            <a:chExt cx="66725" cy="36975"/>
          </a:xfrm>
        </p:grpSpPr>
        <p:sp>
          <p:nvSpPr>
            <p:cNvPr id="1948" name="Google Shape;1948;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55"/>
          <p:cNvGrpSpPr/>
          <p:nvPr/>
        </p:nvGrpSpPr>
        <p:grpSpPr>
          <a:xfrm>
            <a:off x="7738734" y="2500086"/>
            <a:ext cx="144979" cy="90049"/>
            <a:chOff x="4923925" y="1877500"/>
            <a:chExt cx="59525" cy="36975"/>
          </a:xfrm>
        </p:grpSpPr>
        <p:sp>
          <p:nvSpPr>
            <p:cNvPr id="1951" name="Google Shape;1951;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55"/>
          <p:cNvGrpSpPr/>
          <p:nvPr/>
        </p:nvGrpSpPr>
        <p:grpSpPr>
          <a:xfrm>
            <a:off x="8033226" y="2482277"/>
            <a:ext cx="141447" cy="125667"/>
            <a:chOff x="5058450" y="1870100"/>
            <a:chExt cx="58075" cy="51600"/>
          </a:xfrm>
        </p:grpSpPr>
        <p:sp>
          <p:nvSpPr>
            <p:cNvPr id="1954" name="Google Shape;1954;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55"/>
          <p:cNvGrpSpPr/>
          <p:nvPr/>
        </p:nvGrpSpPr>
        <p:grpSpPr>
          <a:xfrm>
            <a:off x="7447741" y="2904685"/>
            <a:ext cx="101077" cy="107645"/>
            <a:chOff x="4811425" y="2065025"/>
            <a:chExt cx="41500" cy="44200"/>
          </a:xfrm>
        </p:grpSpPr>
        <p:sp>
          <p:nvSpPr>
            <p:cNvPr id="1957" name="Google Shape;1957;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5"/>
          <p:cNvGrpSpPr/>
          <p:nvPr/>
        </p:nvGrpSpPr>
        <p:grpSpPr>
          <a:xfrm>
            <a:off x="7740178" y="2904898"/>
            <a:ext cx="120867" cy="107218"/>
            <a:chOff x="4929875" y="2065025"/>
            <a:chExt cx="49625" cy="44025"/>
          </a:xfrm>
        </p:grpSpPr>
        <p:sp>
          <p:nvSpPr>
            <p:cNvPr id="1960" name="Google Shape;1960;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5"/>
          <p:cNvGrpSpPr/>
          <p:nvPr/>
        </p:nvGrpSpPr>
        <p:grpSpPr>
          <a:xfrm>
            <a:off x="8068847" y="2907912"/>
            <a:ext cx="70206" cy="101191"/>
            <a:chOff x="5083925" y="2066350"/>
            <a:chExt cx="28825" cy="41550"/>
          </a:xfrm>
        </p:grpSpPr>
        <p:sp>
          <p:nvSpPr>
            <p:cNvPr id="1963" name="Google Shape;1963;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5"/>
          <p:cNvGrpSpPr/>
          <p:nvPr/>
        </p:nvGrpSpPr>
        <p:grpSpPr>
          <a:xfrm>
            <a:off x="7100401" y="2923559"/>
            <a:ext cx="181026" cy="69896"/>
            <a:chOff x="4659775" y="2072775"/>
            <a:chExt cx="74325" cy="28700"/>
          </a:xfrm>
        </p:grpSpPr>
        <p:sp>
          <p:nvSpPr>
            <p:cNvPr id="1966" name="Google Shape;1966;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55"/>
          <p:cNvGrpSpPr/>
          <p:nvPr/>
        </p:nvGrpSpPr>
        <p:grpSpPr>
          <a:xfrm>
            <a:off x="8020257" y="2714124"/>
            <a:ext cx="167387" cy="89197"/>
            <a:chOff x="4662475" y="1976500"/>
            <a:chExt cx="68725" cy="36625"/>
          </a:xfrm>
        </p:grpSpPr>
        <p:sp>
          <p:nvSpPr>
            <p:cNvPr id="1970" name="Google Shape;1970;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55"/>
          <p:cNvGrpSpPr/>
          <p:nvPr/>
        </p:nvGrpSpPr>
        <p:grpSpPr>
          <a:xfrm>
            <a:off x="7717162" y="2717564"/>
            <a:ext cx="166899" cy="82317"/>
            <a:chOff x="4920150" y="1977875"/>
            <a:chExt cx="68525" cy="33800"/>
          </a:xfrm>
        </p:grpSpPr>
        <p:sp>
          <p:nvSpPr>
            <p:cNvPr id="1974" name="Google Shape;1974;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5"/>
          <p:cNvGrpSpPr/>
          <p:nvPr/>
        </p:nvGrpSpPr>
        <p:grpSpPr>
          <a:xfrm>
            <a:off x="7128319" y="3121482"/>
            <a:ext cx="125190" cy="127858"/>
            <a:chOff x="4676550" y="2160575"/>
            <a:chExt cx="51400" cy="52500"/>
          </a:xfrm>
        </p:grpSpPr>
        <p:sp>
          <p:nvSpPr>
            <p:cNvPr id="1978" name="Google Shape;1978;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55"/>
          <p:cNvGrpSpPr/>
          <p:nvPr/>
        </p:nvGrpSpPr>
        <p:grpSpPr>
          <a:xfrm>
            <a:off x="7425577" y="3128514"/>
            <a:ext cx="145405" cy="113794"/>
            <a:chOff x="4768325" y="2163475"/>
            <a:chExt cx="59700" cy="46725"/>
          </a:xfrm>
        </p:grpSpPr>
        <p:sp>
          <p:nvSpPr>
            <p:cNvPr id="1982" name="Google Shape;1982;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0" name="Google Shape;1990;p55"/>
          <p:cNvGrpSpPr/>
          <p:nvPr/>
        </p:nvGrpSpPr>
        <p:grpSpPr>
          <a:xfrm>
            <a:off x="7441895" y="3383608"/>
            <a:ext cx="112768" cy="106853"/>
            <a:chOff x="4768575" y="2253950"/>
            <a:chExt cx="46300" cy="43875"/>
          </a:xfrm>
        </p:grpSpPr>
        <p:sp>
          <p:nvSpPr>
            <p:cNvPr id="1991" name="Google Shape;1991;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55"/>
          <p:cNvGrpSpPr/>
          <p:nvPr/>
        </p:nvGrpSpPr>
        <p:grpSpPr>
          <a:xfrm>
            <a:off x="7741518" y="3872634"/>
            <a:ext cx="118187" cy="146246"/>
            <a:chOff x="4960900" y="2433225"/>
            <a:chExt cx="48525" cy="60050"/>
          </a:xfrm>
        </p:grpSpPr>
        <p:sp>
          <p:nvSpPr>
            <p:cNvPr id="1994" name="Google Shape;1994;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55"/>
          <p:cNvGrpSpPr/>
          <p:nvPr/>
        </p:nvGrpSpPr>
        <p:grpSpPr>
          <a:xfrm>
            <a:off x="7430083" y="4136695"/>
            <a:ext cx="136394" cy="143810"/>
            <a:chOff x="4854075" y="2527625"/>
            <a:chExt cx="56000" cy="59050"/>
          </a:xfrm>
        </p:grpSpPr>
        <p:sp>
          <p:nvSpPr>
            <p:cNvPr id="1997" name="Google Shape;1997;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9" name="Google Shape;1999;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55"/>
          <p:cNvGrpSpPr/>
          <p:nvPr/>
        </p:nvGrpSpPr>
        <p:grpSpPr>
          <a:xfrm>
            <a:off x="8054294" y="3600439"/>
            <a:ext cx="99312" cy="160797"/>
            <a:chOff x="5059700" y="2334775"/>
            <a:chExt cx="40775" cy="66025"/>
          </a:xfrm>
        </p:grpSpPr>
        <p:sp>
          <p:nvSpPr>
            <p:cNvPr id="2003" name="Google Shape;2003;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55"/>
          <p:cNvGrpSpPr/>
          <p:nvPr/>
        </p:nvGrpSpPr>
        <p:grpSpPr>
          <a:xfrm>
            <a:off x="8011458" y="3865571"/>
            <a:ext cx="184984" cy="160371"/>
            <a:chOff x="5037700" y="2430325"/>
            <a:chExt cx="75950" cy="65850"/>
          </a:xfrm>
        </p:grpSpPr>
        <p:sp>
          <p:nvSpPr>
            <p:cNvPr id="2013" name="Google Shape;2013;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5"/>
          <p:cNvGrpSpPr/>
          <p:nvPr/>
        </p:nvGrpSpPr>
        <p:grpSpPr>
          <a:xfrm>
            <a:off x="7430964" y="3632023"/>
            <a:ext cx="173014" cy="97629"/>
            <a:chOff x="4756975" y="2341800"/>
            <a:chExt cx="91975" cy="51925"/>
          </a:xfrm>
        </p:grpSpPr>
        <p:sp>
          <p:nvSpPr>
            <p:cNvPr id="2016" name="Google Shape;2016;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55"/>
          <p:cNvGrpSpPr/>
          <p:nvPr/>
        </p:nvGrpSpPr>
        <p:grpSpPr>
          <a:xfrm>
            <a:off x="7697901" y="4120720"/>
            <a:ext cx="212497" cy="175761"/>
            <a:chOff x="4943575" y="2516350"/>
            <a:chExt cx="98675" cy="81700"/>
          </a:xfrm>
        </p:grpSpPr>
        <p:sp>
          <p:nvSpPr>
            <p:cNvPr id="2037" name="Google Shape;2037;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55"/>
          <p:cNvGrpSpPr/>
          <p:nvPr/>
        </p:nvGrpSpPr>
        <p:grpSpPr>
          <a:xfrm>
            <a:off x="1955962" y="3346963"/>
            <a:ext cx="965351" cy="134611"/>
            <a:chOff x="4411970" y="2962952"/>
            <a:chExt cx="706544" cy="104212"/>
          </a:xfrm>
        </p:grpSpPr>
        <p:sp>
          <p:nvSpPr>
            <p:cNvPr id="2116" name="Google Shape;2116;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5"/>
          <p:cNvGrpSpPr/>
          <p:nvPr/>
        </p:nvGrpSpPr>
        <p:grpSpPr>
          <a:xfrm>
            <a:off x="1955962" y="2935877"/>
            <a:ext cx="960158" cy="289172"/>
            <a:chOff x="4411970" y="2726085"/>
            <a:chExt cx="643107" cy="193659"/>
          </a:xfrm>
        </p:grpSpPr>
        <p:sp>
          <p:nvSpPr>
            <p:cNvPr id="2121" name="Google Shape;2121;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55"/>
          <p:cNvGrpSpPr/>
          <p:nvPr/>
        </p:nvGrpSpPr>
        <p:grpSpPr>
          <a:xfrm>
            <a:off x="958854" y="3201987"/>
            <a:ext cx="833173" cy="259209"/>
            <a:chOff x="4411970" y="4340222"/>
            <a:chExt cx="779467" cy="242683"/>
          </a:xfrm>
        </p:grpSpPr>
        <p:sp>
          <p:nvSpPr>
            <p:cNvPr id="2125" name="Google Shape;2125;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55"/>
          <p:cNvGrpSpPr/>
          <p:nvPr/>
        </p:nvGrpSpPr>
        <p:grpSpPr>
          <a:xfrm>
            <a:off x="1955962" y="2597733"/>
            <a:ext cx="965160" cy="216230"/>
            <a:chOff x="4411970" y="2468674"/>
            <a:chExt cx="747317" cy="167425"/>
          </a:xfrm>
        </p:grpSpPr>
        <p:sp>
          <p:nvSpPr>
            <p:cNvPr id="2129" name="Google Shape;2129;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55"/>
          <p:cNvGrpSpPr/>
          <p:nvPr/>
        </p:nvGrpSpPr>
        <p:grpSpPr>
          <a:xfrm>
            <a:off x="954709" y="2502450"/>
            <a:ext cx="810451" cy="319148"/>
            <a:chOff x="4411970" y="3686602"/>
            <a:chExt cx="797845" cy="314215"/>
          </a:xfrm>
        </p:grpSpPr>
        <p:sp>
          <p:nvSpPr>
            <p:cNvPr id="2132" name="Google Shape;2132;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55"/>
          <p:cNvGrpSpPr/>
          <p:nvPr/>
        </p:nvGrpSpPr>
        <p:grpSpPr>
          <a:xfrm>
            <a:off x="954806" y="2256974"/>
            <a:ext cx="1970333" cy="208784"/>
            <a:chOff x="6336019" y="3733725"/>
            <a:chExt cx="2566206" cy="351310"/>
          </a:xfrm>
        </p:grpSpPr>
        <p:sp>
          <p:nvSpPr>
            <p:cNvPr id="2139" name="Google Shape;2139;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55"/>
          <p:cNvGrpSpPr/>
          <p:nvPr/>
        </p:nvGrpSpPr>
        <p:grpSpPr>
          <a:xfrm>
            <a:off x="1955962" y="3864529"/>
            <a:ext cx="946551" cy="153200"/>
            <a:chOff x="4404545" y="3301592"/>
            <a:chExt cx="782403" cy="129272"/>
          </a:xfrm>
        </p:grpSpPr>
        <p:sp>
          <p:nvSpPr>
            <p:cNvPr id="2144" name="Google Shape;2144;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55"/>
          <p:cNvGrpSpPr/>
          <p:nvPr/>
        </p:nvGrpSpPr>
        <p:grpSpPr>
          <a:xfrm>
            <a:off x="1955962" y="3603488"/>
            <a:ext cx="962257" cy="139127"/>
            <a:chOff x="4411970" y="3131459"/>
            <a:chExt cx="710520" cy="117397"/>
          </a:xfrm>
        </p:grpSpPr>
        <p:sp>
          <p:nvSpPr>
            <p:cNvPr id="2147" name="Google Shape;2147;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49" name="Google Shape;2149;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0" name="Google Shape;2150;p55"/>
          <p:cNvGrpSpPr/>
          <p:nvPr/>
        </p:nvGrpSpPr>
        <p:grpSpPr>
          <a:xfrm>
            <a:off x="956107" y="3538282"/>
            <a:ext cx="823838" cy="458988"/>
            <a:chOff x="4411970" y="1801825"/>
            <a:chExt cx="734586" cy="409262"/>
          </a:xfrm>
        </p:grpSpPr>
        <p:sp>
          <p:nvSpPr>
            <p:cNvPr id="2151" name="Google Shape;2151;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55"/>
          <p:cNvGrpSpPr/>
          <p:nvPr/>
        </p:nvGrpSpPr>
        <p:grpSpPr>
          <a:xfrm>
            <a:off x="956107" y="4086708"/>
            <a:ext cx="856348" cy="212039"/>
            <a:chOff x="4411970" y="2233974"/>
            <a:chExt cx="763574" cy="189068"/>
          </a:xfrm>
        </p:grpSpPr>
        <p:sp>
          <p:nvSpPr>
            <p:cNvPr id="2154" name="Google Shape;2154;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55"/>
          <p:cNvGrpSpPr/>
          <p:nvPr/>
        </p:nvGrpSpPr>
        <p:grpSpPr>
          <a:xfrm>
            <a:off x="3066303" y="2262044"/>
            <a:ext cx="511602" cy="511602"/>
            <a:chOff x="5681300" y="2527788"/>
            <a:chExt cx="805800" cy="805800"/>
          </a:xfrm>
        </p:grpSpPr>
        <p:sp>
          <p:nvSpPr>
            <p:cNvPr id="2157" name="Google Shape;2157;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55"/>
          <p:cNvGrpSpPr/>
          <p:nvPr/>
        </p:nvGrpSpPr>
        <p:grpSpPr>
          <a:xfrm>
            <a:off x="3063497" y="3028627"/>
            <a:ext cx="513021" cy="512935"/>
            <a:chOff x="4049800" y="640400"/>
            <a:chExt cx="858900" cy="858900"/>
          </a:xfrm>
        </p:grpSpPr>
        <p:sp>
          <p:nvSpPr>
            <p:cNvPr id="2160" name="Google Shape;2160;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55"/>
          <p:cNvGrpSpPr/>
          <p:nvPr/>
        </p:nvGrpSpPr>
        <p:grpSpPr>
          <a:xfrm>
            <a:off x="2980696" y="3680519"/>
            <a:ext cx="686489" cy="686585"/>
            <a:chOff x="5080188" y="927900"/>
            <a:chExt cx="961200" cy="961200"/>
          </a:xfrm>
        </p:grpSpPr>
        <p:sp>
          <p:nvSpPr>
            <p:cNvPr id="2163" name="Google Shape;2163;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55"/>
          <p:cNvGrpSpPr/>
          <p:nvPr/>
        </p:nvGrpSpPr>
        <p:grpSpPr>
          <a:xfrm>
            <a:off x="3763848" y="3773248"/>
            <a:ext cx="510373" cy="510937"/>
            <a:chOff x="7508249" y="1522825"/>
            <a:chExt cx="1326332" cy="1322987"/>
          </a:xfrm>
        </p:grpSpPr>
        <p:sp>
          <p:nvSpPr>
            <p:cNvPr id="2172" name="Google Shape;2172;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55"/>
          <p:cNvGrpSpPr/>
          <p:nvPr/>
        </p:nvGrpSpPr>
        <p:grpSpPr>
          <a:xfrm>
            <a:off x="4455441" y="3774653"/>
            <a:ext cx="492652" cy="503348"/>
            <a:chOff x="6039282" y="1042577"/>
            <a:chExt cx="734315" cy="731929"/>
          </a:xfrm>
        </p:grpSpPr>
        <p:sp>
          <p:nvSpPr>
            <p:cNvPr id="2183" name="Google Shape;2183;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55"/>
          <p:cNvGrpSpPr/>
          <p:nvPr/>
        </p:nvGrpSpPr>
        <p:grpSpPr>
          <a:xfrm>
            <a:off x="5095855" y="2270694"/>
            <a:ext cx="483304" cy="504902"/>
            <a:chOff x="1825800" y="1651625"/>
            <a:chExt cx="568125" cy="591775"/>
          </a:xfrm>
        </p:grpSpPr>
        <p:sp>
          <p:nvSpPr>
            <p:cNvPr id="2205" name="Google Shape;2205;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1" name="Google Shape;2211;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216" name="Google Shape;2216;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grpSp>
        <p:nvGrpSpPr>
          <p:cNvPr id="2221" name="Google Shape;2221;p56"/>
          <p:cNvGrpSpPr/>
          <p:nvPr/>
        </p:nvGrpSpPr>
        <p:grpSpPr>
          <a:xfrm>
            <a:off x="722059" y="955168"/>
            <a:ext cx="2492868" cy="1379876"/>
            <a:chOff x="2654821" y="2311071"/>
            <a:chExt cx="2279715" cy="1262120"/>
          </a:xfrm>
        </p:grpSpPr>
        <p:grpSp>
          <p:nvGrpSpPr>
            <p:cNvPr id="2222" name="Google Shape;2222;p56"/>
            <p:cNvGrpSpPr/>
            <p:nvPr/>
          </p:nvGrpSpPr>
          <p:grpSpPr>
            <a:xfrm>
              <a:off x="4034269" y="2840745"/>
              <a:ext cx="40212" cy="36437"/>
              <a:chOff x="4293400" y="2574725"/>
              <a:chExt cx="84425" cy="80100"/>
            </a:xfrm>
          </p:grpSpPr>
          <p:sp>
            <p:nvSpPr>
              <p:cNvPr id="2223" name="Google Shape;2223;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24" name="Google Shape;2224;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56"/>
            <p:cNvGrpSpPr/>
            <p:nvPr/>
          </p:nvGrpSpPr>
          <p:grpSpPr>
            <a:xfrm>
              <a:off x="3894606" y="2334874"/>
              <a:ext cx="913198" cy="518984"/>
              <a:chOff x="4000175" y="1462675"/>
              <a:chExt cx="1917275" cy="1140875"/>
            </a:xfrm>
          </p:grpSpPr>
          <p:sp>
            <p:nvSpPr>
              <p:cNvPr id="2226" name="Google Shape;2226;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27" name="Google Shape;2227;p56"/>
              <p:cNvGrpSpPr/>
              <p:nvPr/>
            </p:nvGrpSpPr>
            <p:grpSpPr>
              <a:xfrm>
                <a:off x="4000175" y="1462675"/>
                <a:ext cx="1917275" cy="1140875"/>
                <a:chOff x="4000175" y="1462675"/>
                <a:chExt cx="1917275" cy="1140875"/>
              </a:xfrm>
            </p:grpSpPr>
            <p:sp>
              <p:nvSpPr>
                <p:cNvPr id="2228" name="Google Shape;2228;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29" name="Google Shape;2229;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33" name="Google Shape;2233;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4" name="Google Shape;2234;p56"/>
            <p:cNvGrpSpPr/>
            <p:nvPr/>
          </p:nvGrpSpPr>
          <p:grpSpPr>
            <a:xfrm>
              <a:off x="3875768" y="2846704"/>
              <a:ext cx="44796" cy="47366"/>
              <a:chOff x="3960625" y="2587825"/>
              <a:chExt cx="94050" cy="104125"/>
            </a:xfrm>
          </p:grpSpPr>
          <p:sp>
            <p:nvSpPr>
              <p:cNvPr id="2235" name="Google Shape;2235;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36" name="Google Shape;2236;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56"/>
            <p:cNvGrpSpPr/>
            <p:nvPr/>
          </p:nvGrpSpPr>
          <p:grpSpPr>
            <a:xfrm>
              <a:off x="3782759" y="2807162"/>
              <a:ext cx="82686" cy="85487"/>
              <a:chOff x="3765350" y="2500900"/>
              <a:chExt cx="173600" cy="187925"/>
            </a:xfrm>
          </p:grpSpPr>
          <p:sp>
            <p:nvSpPr>
              <p:cNvPr id="2238" name="Google Shape;2238;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39" name="Google Shape;2239;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56"/>
            <p:cNvGrpSpPr/>
            <p:nvPr/>
          </p:nvGrpSpPr>
          <p:grpSpPr>
            <a:xfrm>
              <a:off x="3775674" y="2798496"/>
              <a:ext cx="40545" cy="23564"/>
              <a:chOff x="3750475" y="2481850"/>
              <a:chExt cx="85125" cy="51800"/>
            </a:xfrm>
          </p:grpSpPr>
          <p:sp>
            <p:nvSpPr>
              <p:cNvPr id="2245" name="Google Shape;2245;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47" name="Google Shape;2247;p56"/>
            <p:cNvGrpSpPr/>
            <p:nvPr/>
          </p:nvGrpSpPr>
          <p:grpSpPr>
            <a:xfrm>
              <a:off x="3716946" y="2776024"/>
              <a:ext cx="81971" cy="76912"/>
              <a:chOff x="3627175" y="2432450"/>
              <a:chExt cx="172100" cy="169075"/>
            </a:xfrm>
          </p:grpSpPr>
          <p:sp>
            <p:nvSpPr>
              <p:cNvPr id="2248" name="Google Shape;2248;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50" name="Google Shape;2250;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51" name="Google Shape;2251;p56"/>
            <p:cNvGrpSpPr/>
            <p:nvPr/>
          </p:nvGrpSpPr>
          <p:grpSpPr>
            <a:xfrm>
              <a:off x="3685682" y="2845624"/>
              <a:ext cx="29311" cy="45055"/>
              <a:chOff x="3561536" y="2585450"/>
              <a:chExt cx="61539" cy="99045"/>
            </a:xfrm>
          </p:grpSpPr>
          <p:sp>
            <p:nvSpPr>
              <p:cNvPr id="2252" name="Google Shape;2252;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54" name="Google Shape;2254;p56"/>
            <p:cNvGrpSpPr/>
            <p:nvPr/>
          </p:nvGrpSpPr>
          <p:grpSpPr>
            <a:xfrm>
              <a:off x="3849905" y="2572252"/>
              <a:ext cx="74339" cy="119559"/>
              <a:chOff x="3906325" y="1984500"/>
              <a:chExt cx="156075" cy="262825"/>
            </a:xfrm>
          </p:grpSpPr>
          <p:sp>
            <p:nvSpPr>
              <p:cNvPr id="2255" name="Google Shape;2255;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56" name="Google Shape;2256;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56"/>
            <p:cNvGrpSpPr/>
            <p:nvPr/>
          </p:nvGrpSpPr>
          <p:grpSpPr>
            <a:xfrm>
              <a:off x="2654821" y="2414345"/>
              <a:ext cx="667570" cy="558731"/>
              <a:chOff x="1397225" y="1637375"/>
              <a:chExt cx="1401575" cy="1228250"/>
            </a:xfrm>
          </p:grpSpPr>
          <p:sp>
            <p:nvSpPr>
              <p:cNvPr id="2258" name="Google Shape;2258;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59" name="Google Shape;2259;p56"/>
              <p:cNvGrpSpPr/>
              <p:nvPr/>
            </p:nvGrpSpPr>
            <p:grpSpPr>
              <a:xfrm>
                <a:off x="1397225" y="1637375"/>
                <a:ext cx="1398775" cy="1228250"/>
                <a:chOff x="1397225" y="1637375"/>
                <a:chExt cx="1398775" cy="1228250"/>
              </a:xfrm>
            </p:grpSpPr>
            <p:sp>
              <p:nvSpPr>
                <p:cNvPr id="2260" name="Google Shape;2260;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2" name="Google Shape;2262;p56"/>
            <p:cNvGrpSpPr/>
            <p:nvPr/>
          </p:nvGrpSpPr>
          <p:grpSpPr>
            <a:xfrm>
              <a:off x="3230417" y="3103734"/>
              <a:ext cx="282982" cy="280332"/>
              <a:chOff x="2605700" y="3152850"/>
              <a:chExt cx="594125" cy="616250"/>
            </a:xfrm>
          </p:grpSpPr>
          <p:sp>
            <p:nvSpPr>
              <p:cNvPr id="2263" name="Google Shape;2263;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64" name="Google Shape;2264;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65" name="Google Shape;2265;p56"/>
            <p:cNvGrpSpPr/>
            <p:nvPr/>
          </p:nvGrpSpPr>
          <p:grpSpPr>
            <a:xfrm>
              <a:off x="3265985" y="3226989"/>
              <a:ext cx="87151" cy="346202"/>
              <a:chOff x="2680375" y="3423800"/>
              <a:chExt cx="182975" cy="761050"/>
            </a:xfrm>
          </p:grpSpPr>
          <p:sp>
            <p:nvSpPr>
              <p:cNvPr id="2266" name="Google Shape;2266;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67" name="Google Shape;2267;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56"/>
            <p:cNvGrpSpPr/>
            <p:nvPr/>
          </p:nvGrpSpPr>
          <p:grpSpPr>
            <a:xfrm>
              <a:off x="3855466" y="3289811"/>
              <a:ext cx="112514" cy="94210"/>
              <a:chOff x="3918000" y="3561900"/>
              <a:chExt cx="236225" cy="207100"/>
            </a:xfrm>
          </p:grpSpPr>
          <p:sp>
            <p:nvSpPr>
              <p:cNvPr id="2269" name="Google Shape;2269;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70" name="Google Shape;2270;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74" name="Google Shape;2274;p56"/>
            <p:cNvGrpSpPr/>
            <p:nvPr/>
          </p:nvGrpSpPr>
          <p:grpSpPr>
            <a:xfrm>
              <a:off x="2905224" y="2311071"/>
              <a:ext cx="596721" cy="528992"/>
              <a:chOff x="1922950" y="1410350"/>
              <a:chExt cx="1252825" cy="1162875"/>
            </a:xfrm>
          </p:grpSpPr>
          <p:sp>
            <p:nvSpPr>
              <p:cNvPr id="2275" name="Google Shape;2275;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91" name="Google Shape;2291;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11" name="Google Shape;2311;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12" name="Google Shape;2312;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3" name="Google Shape;2313;p56"/>
            <p:cNvGrpSpPr/>
            <p:nvPr/>
          </p:nvGrpSpPr>
          <p:grpSpPr>
            <a:xfrm>
              <a:off x="3280929" y="3294542"/>
              <a:ext cx="109894" cy="272224"/>
              <a:chOff x="2711750" y="3572300"/>
              <a:chExt cx="230725" cy="598425"/>
            </a:xfrm>
          </p:grpSpPr>
          <p:sp>
            <p:nvSpPr>
              <p:cNvPr id="2314" name="Google Shape;2314;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56"/>
            <p:cNvGrpSpPr/>
            <p:nvPr/>
          </p:nvGrpSpPr>
          <p:grpSpPr>
            <a:xfrm>
              <a:off x="3790439" y="2408636"/>
              <a:ext cx="73017" cy="75684"/>
              <a:chOff x="3781475" y="1624825"/>
              <a:chExt cx="153300" cy="166375"/>
            </a:xfrm>
          </p:grpSpPr>
          <p:sp>
            <p:nvSpPr>
              <p:cNvPr id="2318" name="Google Shape;2318;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56"/>
            <p:cNvGrpSpPr/>
            <p:nvPr/>
          </p:nvGrpSpPr>
          <p:grpSpPr>
            <a:xfrm>
              <a:off x="4403342" y="3107749"/>
              <a:ext cx="316680" cy="101374"/>
              <a:chOff x="5068275" y="3161675"/>
              <a:chExt cx="664875" cy="222850"/>
            </a:xfrm>
          </p:grpSpPr>
          <p:sp>
            <p:nvSpPr>
              <p:cNvPr id="2330" name="Google Shape;2330;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56"/>
            <p:cNvGrpSpPr/>
            <p:nvPr/>
          </p:nvGrpSpPr>
          <p:grpSpPr>
            <a:xfrm>
              <a:off x="3697513" y="2707266"/>
              <a:ext cx="59549" cy="79733"/>
              <a:chOff x="3586375" y="2281300"/>
              <a:chExt cx="125025" cy="175275"/>
            </a:xfrm>
          </p:grpSpPr>
          <p:sp>
            <p:nvSpPr>
              <p:cNvPr id="2364" name="Google Shape;2364;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7" name="Google Shape;2367;p56"/>
            <p:cNvGrpSpPr/>
            <p:nvPr/>
          </p:nvGrpSpPr>
          <p:grpSpPr>
            <a:xfrm>
              <a:off x="4513224" y="3221724"/>
              <a:ext cx="274563" cy="280321"/>
              <a:chOff x="5298975" y="3412225"/>
              <a:chExt cx="576450" cy="616225"/>
            </a:xfrm>
          </p:grpSpPr>
          <p:sp>
            <p:nvSpPr>
              <p:cNvPr id="2368" name="Google Shape;2368;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69" name="Google Shape;2369;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0" name="Google Shape;2370;p56"/>
            <p:cNvGrpSpPr/>
            <p:nvPr/>
          </p:nvGrpSpPr>
          <p:grpSpPr>
            <a:xfrm>
              <a:off x="4824403" y="3421846"/>
              <a:ext cx="110132" cy="130647"/>
              <a:chOff x="5952300" y="3852150"/>
              <a:chExt cx="231225" cy="287200"/>
            </a:xfrm>
          </p:grpSpPr>
          <p:sp>
            <p:nvSpPr>
              <p:cNvPr id="2371" name="Google Shape;2371;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56"/>
            <p:cNvGrpSpPr/>
            <p:nvPr/>
          </p:nvGrpSpPr>
          <p:grpSpPr>
            <a:xfrm>
              <a:off x="4295710" y="3079670"/>
              <a:ext cx="14968" cy="27135"/>
              <a:chOff x="4842300" y="3099950"/>
              <a:chExt cx="31425" cy="59650"/>
            </a:xfrm>
          </p:grpSpPr>
          <p:sp>
            <p:nvSpPr>
              <p:cNvPr id="2382" name="Google Shape;2382;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56"/>
            <p:cNvGrpSpPr/>
            <p:nvPr/>
          </p:nvGrpSpPr>
          <p:grpSpPr>
            <a:xfrm>
              <a:off x="3831056" y="2816010"/>
              <a:ext cx="37378" cy="27612"/>
              <a:chOff x="3866750" y="2520350"/>
              <a:chExt cx="78475" cy="60700"/>
            </a:xfrm>
          </p:grpSpPr>
          <p:sp>
            <p:nvSpPr>
              <p:cNvPr id="2395" name="Google Shape;2395;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16" name="Google Shape;2416;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28" name="Google Shape;2428;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56"/>
            <p:cNvGrpSpPr/>
            <p:nvPr/>
          </p:nvGrpSpPr>
          <p:grpSpPr>
            <a:xfrm>
              <a:off x="3632736" y="3051591"/>
              <a:ext cx="63288" cy="45217"/>
              <a:chOff x="3450375" y="3038225"/>
              <a:chExt cx="132875" cy="99400"/>
            </a:xfrm>
          </p:grpSpPr>
          <p:sp>
            <p:nvSpPr>
              <p:cNvPr id="2442" name="Google Shape;2442;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3" name="Google Shape;2453;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3" name="Google Shape;2463;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69" name="Google Shape;2469;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6"/>
          <p:cNvGrpSpPr/>
          <p:nvPr/>
        </p:nvGrpSpPr>
        <p:grpSpPr>
          <a:xfrm>
            <a:off x="719116" y="2850945"/>
            <a:ext cx="2622876" cy="1333540"/>
            <a:chOff x="238125" y="1038125"/>
            <a:chExt cx="7146800" cy="3633625"/>
          </a:xfrm>
        </p:grpSpPr>
        <p:sp>
          <p:nvSpPr>
            <p:cNvPr id="2480" name="Google Shape;2480;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6"/>
          <p:cNvGrpSpPr/>
          <p:nvPr/>
        </p:nvGrpSpPr>
        <p:grpSpPr>
          <a:xfrm>
            <a:off x="5834044" y="993055"/>
            <a:ext cx="2590840" cy="1380235"/>
            <a:chOff x="233350" y="949250"/>
            <a:chExt cx="7137300" cy="3802300"/>
          </a:xfrm>
        </p:grpSpPr>
        <p:sp>
          <p:nvSpPr>
            <p:cNvPr id="4053" name="Google Shape;4053;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56"/>
          <p:cNvGrpSpPr/>
          <p:nvPr/>
        </p:nvGrpSpPr>
        <p:grpSpPr>
          <a:xfrm>
            <a:off x="7648473" y="3037828"/>
            <a:ext cx="104231" cy="320340"/>
            <a:chOff x="7564426" y="3224343"/>
            <a:chExt cx="119985" cy="368801"/>
          </a:xfrm>
        </p:grpSpPr>
        <p:sp>
          <p:nvSpPr>
            <p:cNvPr id="4105" name="Google Shape;4105;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6"/>
          <p:cNvGrpSpPr/>
          <p:nvPr/>
        </p:nvGrpSpPr>
        <p:grpSpPr>
          <a:xfrm>
            <a:off x="7347962" y="3031929"/>
            <a:ext cx="189489" cy="332132"/>
            <a:chOff x="8370831" y="3202002"/>
            <a:chExt cx="218129" cy="382376"/>
          </a:xfrm>
        </p:grpSpPr>
        <p:sp>
          <p:nvSpPr>
            <p:cNvPr id="4108" name="Google Shape;4108;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56"/>
          <p:cNvGrpSpPr/>
          <p:nvPr/>
        </p:nvGrpSpPr>
        <p:grpSpPr>
          <a:xfrm>
            <a:off x="8071351" y="3443061"/>
            <a:ext cx="309429" cy="267000"/>
            <a:chOff x="6742064" y="3750480"/>
            <a:chExt cx="399315" cy="344560"/>
          </a:xfrm>
        </p:grpSpPr>
        <p:sp>
          <p:nvSpPr>
            <p:cNvPr id="4111" name="Google Shape;4111;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6"/>
          <p:cNvGrpSpPr/>
          <p:nvPr/>
        </p:nvGrpSpPr>
        <p:grpSpPr>
          <a:xfrm>
            <a:off x="7610370" y="3794109"/>
            <a:ext cx="180437" cy="281608"/>
            <a:chOff x="7248525" y="3739696"/>
            <a:chExt cx="230531" cy="359790"/>
          </a:xfrm>
        </p:grpSpPr>
        <p:sp>
          <p:nvSpPr>
            <p:cNvPr id="4114" name="Google Shape;4114;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6"/>
          <p:cNvGrpSpPr/>
          <p:nvPr/>
        </p:nvGrpSpPr>
        <p:grpSpPr>
          <a:xfrm>
            <a:off x="7856289" y="3437333"/>
            <a:ext cx="162896" cy="278710"/>
            <a:chOff x="7601242" y="3729267"/>
            <a:chExt cx="222566" cy="380803"/>
          </a:xfrm>
        </p:grpSpPr>
        <p:sp>
          <p:nvSpPr>
            <p:cNvPr id="4117" name="Google Shape;4117;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9" name="Google Shape;4119;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56"/>
          <p:cNvGrpSpPr/>
          <p:nvPr/>
        </p:nvGrpSpPr>
        <p:grpSpPr>
          <a:xfrm>
            <a:off x="7345935" y="3438473"/>
            <a:ext cx="193543" cy="275990"/>
            <a:chOff x="8304647" y="3738687"/>
            <a:chExt cx="225076" cy="320956"/>
          </a:xfrm>
        </p:grpSpPr>
        <p:sp>
          <p:nvSpPr>
            <p:cNvPr id="4121" name="Google Shape;4121;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6"/>
          <p:cNvGrpSpPr/>
          <p:nvPr/>
        </p:nvGrpSpPr>
        <p:grpSpPr>
          <a:xfrm>
            <a:off x="7618427" y="3438473"/>
            <a:ext cx="178492" cy="275990"/>
            <a:chOff x="8615101" y="3738687"/>
            <a:chExt cx="207573" cy="320956"/>
          </a:xfrm>
        </p:grpSpPr>
        <p:sp>
          <p:nvSpPr>
            <p:cNvPr id="4125" name="Google Shape;4125;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56"/>
          <p:cNvGrpSpPr/>
          <p:nvPr/>
        </p:nvGrpSpPr>
        <p:grpSpPr>
          <a:xfrm>
            <a:off x="6013132" y="3559961"/>
            <a:ext cx="557671" cy="511283"/>
            <a:chOff x="6015419" y="3716859"/>
            <a:chExt cx="557671" cy="511283"/>
          </a:xfrm>
        </p:grpSpPr>
        <p:sp>
          <p:nvSpPr>
            <p:cNvPr id="4130" name="Google Shape;4130;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56"/>
            <p:cNvGrpSpPr/>
            <p:nvPr/>
          </p:nvGrpSpPr>
          <p:grpSpPr>
            <a:xfrm>
              <a:off x="6036094" y="3716980"/>
              <a:ext cx="529860" cy="510468"/>
              <a:chOff x="6036094" y="3716980"/>
              <a:chExt cx="529860" cy="510468"/>
            </a:xfrm>
          </p:grpSpPr>
          <p:sp>
            <p:nvSpPr>
              <p:cNvPr id="4132" name="Google Shape;4132;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56"/>
          <p:cNvGrpSpPr/>
          <p:nvPr/>
        </p:nvGrpSpPr>
        <p:grpSpPr>
          <a:xfrm>
            <a:off x="6642017" y="2916730"/>
            <a:ext cx="576302" cy="511871"/>
            <a:chOff x="6644304" y="3073628"/>
            <a:chExt cx="576302" cy="511871"/>
          </a:xfrm>
        </p:grpSpPr>
        <p:sp>
          <p:nvSpPr>
            <p:cNvPr id="4143" name="Google Shape;4143;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56"/>
            <p:cNvGrpSpPr/>
            <p:nvPr/>
          </p:nvGrpSpPr>
          <p:grpSpPr>
            <a:xfrm>
              <a:off x="6712169" y="3085440"/>
              <a:ext cx="481622" cy="494913"/>
              <a:chOff x="6712169" y="3085440"/>
              <a:chExt cx="481622" cy="494913"/>
            </a:xfrm>
          </p:grpSpPr>
          <p:sp>
            <p:nvSpPr>
              <p:cNvPr id="4145" name="Google Shape;4145;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0" name="Google Shape;4150;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56"/>
          <p:cNvGrpSpPr/>
          <p:nvPr/>
        </p:nvGrpSpPr>
        <p:grpSpPr>
          <a:xfrm>
            <a:off x="6649868" y="3559725"/>
            <a:ext cx="560631" cy="511352"/>
            <a:chOff x="6652154" y="3716623"/>
            <a:chExt cx="560631" cy="511352"/>
          </a:xfrm>
        </p:grpSpPr>
        <p:sp>
          <p:nvSpPr>
            <p:cNvPr id="4155" name="Google Shape;4155;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56"/>
            <p:cNvGrpSpPr/>
            <p:nvPr/>
          </p:nvGrpSpPr>
          <p:grpSpPr>
            <a:xfrm>
              <a:off x="6669657" y="3716715"/>
              <a:ext cx="466779" cy="464290"/>
              <a:chOff x="6669657" y="3716715"/>
              <a:chExt cx="466779" cy="464290"/>
            </a:xfrm>
          </p:grpSpPr>
          <p:sp>
            <p:nvSpPr>
              <p:cNvPr id="4157" name="Google Shape;4157;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0" name="Google Shape;4170;p56"/>
          <p:cNvGrpSpPr/>
          <p:nvPr/>
        </p:nvGrpSpPr>
        <p:grpSpPr>
          <a:xfrm>
            <a:off x="7843959" y="3841134"/>
            <a:ext cx="187557" cy="187557"/>
            <a:chOff x="8565775" y="671075"/>
            <a:chExt cx="441000" cy="441000"/>
          </a:xfrm>
        </p:grpSpPr>
        <p:sp>
          <p:nvSpPr>
            <p:cNvPr id="4171" name="Google Shape;4171;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3" name="Google Shape;4173;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56"/>
          <p:cNvGrpSpPr/>
          <p:nvPr/>
        </p:nvGrpSpPr>
        <p:grpSpPr>
          <a:xfrm>
            <a:off x="5997814" y="2919352"/>
            <a:ext cx="587871" cy="512373"/>
            <a:chOff x="6000100" y="3076250"/>
            <a:chExt cx="587871" cy="512373"/>
          </a:xfrm>
        </p:grpSpPr>
        <p:sp>
          <p:nvSpPr>
            <p:cNvPr id="4176" name="Google Shape;4176;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56"/>
            <p:cNvGrpSpPr/>
            <p:nvPr/>
          </p:nvGrpSpPr>
          <p:grpSpPr>
            <a:xfrm>
              <a:off x="6031360" y="3076713"/>
              <a:ext cx="539107" cy="480965"/>
              <a:chOff x="6031360" y="3076713"/>
              <a:chExt cx="539107" cy="480965"/>
            </a:xfrm>
          </p:grpSpPr>
          <p:sp>
            <p:nvSpPr>
              <p:cNvPr id="4178" name="Google Shape;4178;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56"/>
          <p:cNvGrpSpPr/>
          <p:nvPr/>
        </p:nvGrpSpPr>
        <p:grpSpPr>
          <a:xfrm>
            <a:off x="3369305" y="938716"/>
            <a:ext cx="2310381" cy="1488888"/>
            <a:chOff x="229225" y="549050"/>
            <a:chExt cx="7161750" cy="4615275"/>
          </a:xfrm>
        </p:grpSpPr>
        <p:sp>
          <p:nvSpPr>
            <p:cNvPr id="4186" name="Google Shape;4186;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56"/>
          <p:cNvGrpSpPr/>
          <p:nvPr/>
        </p:nvGrpSpPr>
        <p:grpSpPr>
          <a:xfrm>
            <a:off x="3514723" y="2830563"/>
            <a:ext cx="2310282" cy="1374222"/>
            <a:chOff x="238125" y="732525"/>
            <a:chExt cx="7130500" cy="4241425"/>
          </a:xfrm>
        </p:grpSpPr>
        <p:sp>
          <p:nvSpPr>
            <p:cNvPr id="4304" name="Google Shape;4304;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34" name="Google Shape;434;p30"/>
          <p:cNvSpPr txBox="1"/>
          <p:nvPr>
            <p:ph idx="2" type="title"/>
          </p:nvPr>
        </p:nvSpPr>
        <p:spPr>
          <a:xfrm>
            <a:off x="716613" y="1411058"/>
            <a:ext cx="1097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35" name="Google Shape;435;p30"/>
          <p:cNvSpPr txBox="1"/>
          <p:nvPr>
            <p:ph idx="3" type="title"/>
          </p:nvPr>
        </p:nvSpPr>
        <p:spPr>
          <a:xfrm>
            <a:off x="716613" y="2761891"/>
            <a:ext cx="1097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36" name="Google Shape;436;p30"/>
          <p:cNvSpPr txBox="1"/>
          <p:nvPr>
            <p:ph idx="4" type="title"/>
          </p:nvPr>
        </p:nvSpPr>
        <p:spPr>
          <a:xfrm>
            <a:off x="3337500" y="1411058"/>
            <a:ext cx="1097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7" name="Google Shape;437;p30"/>
          <p:cNvSpPr txBox="1"/>
          <p:nvPr>
            <p:ph idx="5" type="title"/>
          </p:nvPr>
        </p:nvSpPr>
        <p:spPr>
          <a:xfrm>
            <a:off x="3337500" y="2761891"/>
            <a:ext cx="1097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38" name="Google Shape;438;p30"/>
          <p:cNvSpPr txBox="1"/>
          <p:nvPr>
            <p:ph idx="6" type="title"/>
          </p:nvPr>
        </p:nvSpPr>
        <p:spPr>
          <a:xfrm>
            <a:off x="5958388" y="1411058"/>
            <a:ext cx="1097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39" name="Google Shape;439;p30"/>
          <p:cNvSpPr txBox="1"/>
          <p:nvPr>
            <p:ph idx="1" type="subTitle"/>
          </p:nvPr>
        </p:nvSpPr>
        <p:spPr>
          <a:xfrm>
            <a:off x="716613" y="1962150"/>
            <a:ext cx="2469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40" name="Google Shape;440;p30"/>
          <p:cNvSpPr txBox="1"/>
          <p:nvPr>
            <p:ph idx="7" type="subTitle"/>
          </p:nvPr>
        </p:nvSpPr>
        <p:spPr>
          <a:xfrm>
            <a:off x="3337500" y="1962150"/>
            <a:ext cx="2469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441" name="Google Shape;441;p30"/>
          <p:cNvSpPr txBox="1"/>
          <p:nvPr>
            <p:ph idx="8" type="subTitle"/>
          </p:nvPr>
        </p:nvSpPr>
        <p:spPr>
          <a:xfrm>
            <a:off x="5958388" y="1962150"/>
            <a:ext cx="2469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442" name="Google Shape;442;p30"/>
          <p:cNvSpPr txBox="1"/>
          <p:nvPr>
            <p:ph idx="9" type="subTitle"/>
          </p:nvPr>
        </p:nvSpPr>
        <p:spPr>
          <a:xfrm>
            <a:off x="716613" y="3313050"/>
            <a:ext cx="2469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work</a:t>
            </a:r>
            <a:endParaRPr/>
          </a:p>
        </p:txBody>
      </p:sp>
      <p:sp>
        <p:nvSpPr>
          <p:cNvPr id="443" name="Google Shape;443;p30"/>
          <p:cNvSpPr txBox="1"/>
          <p:nvPr>
            <p:ph idx="13" type="subTitle"/>
          </p:nvPr>
        </p:nvSpPr>
        <p:spPr>
          <a:xfrm>
            <a:off x="3337500" y="3313050"/>
            <a:ext cx="2469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a:t>
            </a:r>
            <a:endParaRPr/>
          </a:p>
        </p:txBody>
      </p:sp>
      <p:grpSp>
        <p:nvGrpSpPr>
          <p:cNvPr id="444" name="Google Shape;444;p30"/>
          <p:cNvGrpSpPr/>
          <p:nvPr/>
        </p:nvGrpSpPr>
        <p:grpSpPr>
          <a:xfrm>
            <a:off x="342087" y="184435"/>
            <a:ext cx="377921" cy="260598"/>
            <a:chOff x="3014874" y="647498"/>
            <a:chExt cx="377921" cy="260598"/>
          </a:xfrm>
        </p:grpSpPr>
        <p:sp>
          <p:nvSpPr>
            <p:cNvPr id="445" name="Google Shape;445;p30"/>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0"/>
          <p:cNvGrpSpPr/>
          <p:nvPr/>
        </p:nvGrpSpPr>
        <p:grpSpPr>
          <a:xfrm>
            <a:off x="125451" y="684525"/>
            <a:ext cx="347048" cy="257002"/>
            <a:chOff x="8593776" y="2443250"/>
            <a:chExt cx="347048" cy="257002"/>
          </a:xfrm>
        </p:grpSpPr>
        <p:sp>
          <p:nvSpPr>
            <p:cNvPr id="450" name="Google Shape;450;p30"/>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0"/>
          <p:cNvSpPr/>
          <p:nvPr/>
        </p:nvSpPr>
        <p:spPr>
          <a:xfrm flipH="1">
            <a:off x="8479306" y="194890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flipH="1">
            <a:off x="8370426" y="213232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flipH="1">
            <a:off x="8563551" y="217625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0"/>
          <p:cNvGrpSpPr/>
          <p:nvPr/>
        </p:nvGrpSpPr>
        <p:grpSpPr>
          <a:xfrm>
            <a:off x="8171481" y="1507309"/>
            <a:ext cx="198937" cy="248225"/>
            <a:chOff x="4391681" y="1672309"/>
            <a:chExt cx="198937" cy="248225"/>
          </a:xfrm>
        </p:grpSpPr>
        <p:sp>
          <p:nvSpPr>
            <p:cNvPr id="457" name="Google Shape;457;p30"/>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30"/>
          <p:cNvGrpSpPr/>
          <p:nvPr/>
        </p:nvGrpSpPr>
        <p:grpSpPr>
          <a:xfrm rot="3599940">
            <a:off x="6038471" y="3081928"/>
            <a:ext cx="2682695" cy="2415354"/>
            <a:chOff x="6712258" y="3081903"/>
            <a:chExt cx="1903218" cy="1713555"/>
          </a:xfrm>
        </p:grpSpPr>
        <p:sp>
          <p:nvSpPr>
            <p:cNvPr id="462" name="Google Shape;462;p30"/>
            <p:cNvSpPr/>
            <p:nvPr/>
          </p:nvSpPr>
          <p:spPr>
            <a:xfrm>
              <a:off x="6712258" y="3081903"/>
              <a:ext cx="1903218" cy="1713555"/>
            </a:xfrm>
            <a:custGeom>
              <a:rect b="b" l="l" r="r" t="t"/>
              <a:pathLst>
                <a:path extrusionOk="0" h="27312" w="30335">
                  <a:moveTo>
                    <a:pt x="30188" y="16517"/>
                  </a:moveTo>
                  <a:lnTo>
                    <a:pt x="8188" y="27261"/>
                  </a:lnTo>
                  <a:cubicBezTo>
                    <a:pt x="8084" y="27311"/>
                    <a:pt x="7959" y="27268"/>
                    <a:pt x="7911" y="27166"/>
                  </a:cubicBezTo>
                  <a:lnTo>
                    <a:pt x="51" y="11073"/>
                  </a:lnTo>
                  <a:cubicBezTo>
                    <a:pt x="0" y="10969"/>
                    <a:pt x="44" y="10846"/>
                    <a:pt x="148" y="10795"/>
                  </a:cubicBezTo>
                  <a:lnTo>
                    <a:pt x="22149" y="52"/>
                  </a:lnTo>
                  <a:cubicBezTo>
                    <a:pt x="22251" y="1"/>
                    <a:pt x="22375" y="45"/>
                    <a:pt x="22426" y="149"/>
                  </a:cubicBezTo>
                  <a:lnTo>
                    <a:pt x="30283" y="16240"/>
                  </a:lnTo>
                  <a:cubicBezTo>
                    <a:pt x="30334" y="16344"/>
                    <a:pt x="30290" y="16469"/>
                    <a:pt x="30188" y="165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8004644" y="3473594"/>
              <a:ext cx="503990" cy="702939"/>
            </a:xfrm>
            <a:custGeom>
              <a:rect b="b" l="l" r="r" t="t"/>
              <a:pathLst>
                <a:path extrusionOk="0" h="11204" w="8033">
                  <a:moveTo>
                    <a:pt x="8033" y="9562"/>
                  </a:moveTo>
                  <a:lnTo>
                    <a:pt x="4670" y="11204"/>
                  </a:lnTo>
                  <a:lnTo>
                    <a:pt x="0" y="1642"/>
                  </a:lnTo>
                  <a:lnTo>
                    <a:pt x="3363" y="0"/>
                  </a:lnTo>
                  <a:close/>
                </a:path>
              </a:pathLst>
            </a:custGeom>
            <a:solidFill>
              <a:srgbClr val="1B3359">
                <a:alpha val="14910"/>
              </a:srgbClr>
            </a:solidFill>
            <a:ln cap="flat" cmpd="sng" w="607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6965039" y="3514501"/>
              <a:ext cx="1059365" cy="1059239"/>
            </a:xfrm>
            <a:custGeom>
              <a:rect b="b" l="l" r="r" t="t"/>
              <a:pathLst>
                <a:path extrusionOk="0" h="16883" w="16885">
                  <a:moveTo>
                    <a:pt x="16885" y="8443"/>
                  </a:moveTo>
                  <a:cubicBezTo>
                    <a:pt x="16885" y="13103"/>
                    <a:pt x="13105" y="16882"/>
                    <a:pt x="8443" y="16882"/>
                  </a:cubicBezTo>
                  <a:cubicBezTo>
                    <a:pt x="3780" y="16882"/>
                    <a:pt x="1" y="13103"/>
                    <a:pt x="1" y="8443"/>
                  </a:cubicBezTo>
                  <a:cubicBezTo>
                    <a:pt x="1" y="3780"/>
                    <a:pt x="3780" y="0"/>
                    <a:pt x="8443" y="0"/>
                  </a:cubicBezTo>
                  <a:cubicBezTo>
                    <a:pt x="13105" y="0"/>
                    <a:pt x="16885" y="3780"/>
                    <a:pt x="16885" y="8443"/>
                  </a:cubicBezTo>
                  <a:close/>
                </a:path>
              </a:pathLst>
            </a:custGeom>
            <a:solidFill>
              <a:srgbClr val="1B3359">
                <a:alpha val="14910"/>
              </a:srgbClr>
            </a:solidFill>
            <a:ln cap="flat" cmpd="sng" w="607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7009898" y="3559360"/>
              <a:ext cx="969709" cy="969521"/>
            </a:xfrm>
            <a:custGeom>
              <a:rect b="b" l="l" r="r" t="t"/>
              <a:pathLst>
                <a:path extrusionOk="0" h="15453" w="15456">
                  <a:moveTo>
                    <a:pt x="15455" y="7728"/>
                  </a:moveTo>
                  <a:cubicBezTo>
                    <a:pt x="15455" y="11995"/>
                    <a:pt x="11995" y="15453"/>
                    <a:pt x="7728" y="15453"/>
                  </a:cubicBezTo>
                  <a:cubicBezTo>
                    <a:pt x="3460" y="15453"/>
                    <a:pt x="0" y="11995"/>
                    <a:pt x="0" y="7728"/>
                  </a:cubicBezTo>
                  <a:cubicBezTo>
                    <a:pt x="0" y="3458"/>
                    <a:pt x="3460" y="0"/>
                    <a:pt x="7728" y="0"/>
                  </a:cubicBezTo>
                  <a:cubicBezTo>
                    <a:pt x="11995" y="0"/>
                    <a:pt x="15455" y="3458"/>
                    <a:pt x="15455" y="77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7013913" y="3563564"/>
              <a:ext cx="961302" cy="961240"/>
            </a:xfrm>
            <a:custGeom>
              <a:rect b="b" l="l" r="r" t="t"/>
              <a:pathLst>
                <a:path extrusionOk="0" fill="none" h="15321" w="15322">
                  <a:moveTo>
                    <a:pt x="12597" y="2725"/>
                  </a:moveTo>
                  <a:cubicBezTo>
                    <a:pt x="15322" y="5452"/>
                    <a:pt x="15322" y="9869"/>
                    <a:pt x="12597" y="12594"/>
                  </a:cubicBezTo>
                  <a:cubicBezTo>
                    <a:pt x="9870" y="15321"/>
                    <a:pt x="5452" y="15321"/>
                    <a:pt x="2728" y="12594"/>
                  </a:cubicBezTo>
                  <a:cubicBezTo>
                    <a:pt x="1" y="9869"/>
                    <a:pt x="1" y="5452"/>
                    <a:pt x="2728" y="2725"/>
                  </a:cubicBezTo>
                  <a:cubicBezTo>
                    <a:pt x="5452" y="0"/>
                    <a:pt x="9870" y="0"/>
                    <a:pt x="12597" y="2725"/>
                  </a:cubicBezTo>
                  <a:close/>
                </a:path>
              </a:pathLst>
            </a:custGeom>
            <a:noFill/>
            <a:ln cap="flat" cmpd="sng" w="7000">
              <a:solidFill>
                <a:schemeClr val="dk2"/>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7074458" y="3624046"/>
              <a:ext cx="840277" cy="840151"/>
            </a:xfrm>
            <a:custGeom>
              <a:rect b="b" l="l" r="r" t="t"/>
              <a:pathLst>
                <a:path extrusionOk="0" fill="none" h="13391" w="13393">
                  <a:moveTo>
                    <a:pt x="11010" y="2383"/>
                  </a:moveTo>
                  <a:cubicBezTo>
                    <a:pt x="13392" y="4765"/>
                    <a:pt x="13392" y="8628"/>
                    <a:pt x="11010" y="11010"/>
                  </a:cubicBezTo>
                  <a:cubicBezTo>
                    <a:pt x="8628" y="13390"/>
                    <a:pt x="4765" y="13390"/>
                    <a:pt x="2383" y="11010"/>
                  </a:cubicBezTo>
                  <a:cubicBezTo>
                    <a:pt x="0" y="8628"/>
                    <a:pt x="0" y="4765"/>
                    <a:pt x="2383" y="2383"/>
                  </a:cubicBezTo>
                  <a:cubicBezTo>
                    <a:pt x="4765" y="1"/>
                    <a:pt x="8628" y="1"/>
                    <a:pt x="11010" y="2383"/>
                  </a:cubicBezTo>
                  <a:close/>
                </a:path>
              </a:pathLst>
            </a:custGeom>
            <a:noFill/>
            <a:ln cap="flat" cmpd="sng" w="7000">
              <a:solidFill>
                <a:schemeClr val="dk2"/>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7148303" y="3697892"/>
              <a:ext cx="692524" cy="692587"/>
            </a:xfrm>
            <a:custGeom>
              <a:rect b="b" l="l" r="r" t="t"/>
              <a:pathLst>
                <a:path extrusionOk="0" fill="none" h="11039" w="11038">
                  <a:moveTo>
                    <a:pt x="9074" y="1965"/>
                  </a:moveTo>
                  <a:cubicBezTo>
                    <a:pt x="11038" y="3928"/>
                    <a:pt x="11038" y="7111"/>
                    <a:pt x="9074" y="9075"/>
                  </a:cubicBezTo>
                  <a:cubicBezTo>
                    <a:pt x="7111" y="11038"/>
                    <a:pt x="3928" y="11038"/>
                    <a:pt x="1964" y="9075"/>
                  </a:cubicBezTo>
                  <a:cubicBezTo>
                    <a:pt x="1" y="7111"/>
                    <a:pt x="1" y="3928"/>
                    <a:pt x="1964" y="1965"/>
                  </a:cubicBezTo>
                  <a:cubicBezTo>
                    <a:pt x="3928" y="1"/>
                    <a:pt x="7111" y="1"/>
                    <a:pt x="9074" y="1965"/>
                  </a:cubicBezTo>
                  <a:close/>
                </a:path>
              </a:pathLst>
            </a:custGeom>
            <a:noFill/>
            <a:ln cap="flat" cmpd="sng" w="7000">
              <a:solidFill>
                <a:schemeClr val="dk2"/>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7225787" y="3775251"/>
              <a:ext cx="537745" cy="537745"/>
            </a:xfrm>
            <a:custGeom>
              <a:rect b="b" l="l" r="r" t="t"/>
              <a:pathLst>
                <a:path extrusionOk="0" fill="none" h="8571" w="8571">
                  <a:moveTo>
                    <a:pt x="7046" y="1525"/>
                  </a:moveTo>
                  <a:cubicBezTo>
                    <a:pt x="8570" y="3051"/>
                    <a:pt x="8570" y="5522"/>
                    <a:pt x="7046" y="7046"/>
                  </a:cubicBezTo>
                  <a:cubicBezTo>
                    <a:pt x="5519" y="8570"/>
                    <a:pt x="3049" y="8570"/>
                    <a:pt x="1525" y="7046"/>
                  </a:cubicBezTo>
                  <a:cubicBezTo>
                    <a:pt x="1" y="5522"/>
                    <a:pt x="1" y="3051"/>
                    <a:pt x="1525" y="1525"/>
                  </a:cubicBezTo>
                  <a:cubicBezTo>
                    <a:pt x="3049" y="1"/>
                    <a:pt x="5519" y="1"/>
                    <a:pt x="7046" y="1525"/>
                  </a:cubicBezTo>
                  <a:close/>
                </a:path>
              </a:pathLst>
            </a:custGeom>
            <a:noFill/>
            <a:ln cap="flat" cmpd="sng" w="7000">
              <a:solidFill>
                <a:schemeClr val="dk2"/>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7290410" y="3839435"/>
              <a:ext cx="408249" cy="408249"/>
            </a:xfrm>
            <a:custGeom>
              <a:rect b="b" l="l" r="r" t="t"/>
              <a:pathLst>
                <a:path extrusionOk="0" fill="none" h="6507" w="6507">
                  <a:moveTo>
                    <a:pt x="4193" y="520"/>
                  </a:moveTo>
                  <a:cubicBezTo>
                    <a:pt x="5704" y="1039"/>
                    <a:pt x="6506" y="2683"/>
                    <a:pt x="5986" y="4193"/>
                  </a:cubicBezTo>
                  <a:cubicBezTo>
                    <a:pt x="5468" y="5704"/>
                    <a:pt x="3823" y="6506"/>
                    <a:pt x="2313" y="5988"/>
                  </a:cubicBezTo>
                  <a:cubicBezTo>
                    <a:pt x="803" y="5468"/>
                    <a:pt x="0" y="3823"/>
                    <a:pt x="518" y="2313"/>
                  </a:cubicBezTo>
                  <a:cubicBezTo>
                    <a:pt x="1039" y="803"/>
                    <a:pt x="2683" y="0"/>
                    <a:pt x="4193" y="520"/>
                  </a:cubicBezTo>
                  <a:close/>
                </a:path>
              </a:pathLst>
            </a:custGeom>
            <a:noFill/>
            <a:ln cap="flat" cmpd="sng" w="7000">
              <a:solidFill>
                <a:schemeClr val="dk2"/>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7385022" y="3934487"/>
              <a:ext cx="219465" cy="219276"/>
            </a:xfrm>
            <a:custGeom>
              <a:rect b="b" l="l" r="r" t="t"/>
              <a:pathLst>
                <a:path extrusionOk="0" h="3495" w="3498">
                  <a:moveTo>
                    <a:pt x="3497" y="1749"/>
                  </a:moveTo>
                  <a:cubicBezTo>
                    <a:pt x="3497" y="2713"/>
                    <a:pt x="2713" y="3495"/>
                    <a:pt x="1749" y="3495"/>
                  </a:cubicBezTo>
                  <a:cubicBezTo>
                    <a:pt x="784" y="3495"/>
                    <a:pt x="0" y="2713"/>
                    <a:pt x="0" y="1749"/>
                  </a:cubicBezTo>
                  <a:cubicBezTo>
                    <a:pt x="0" y="782"/>
                    <a:pt x="784" y="0"/>
                    <a:pt x="1749" y="0"/>
                  </a:cubicBezTo>
                  <a:cubicBezTo>
                    <a:pt x="2713" y="0"/>
                    <a:pt x="3497" y="782"/>
                    <a:pt x="3497" y="17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7471352" y="4020630"/>
              <a:ext cx="46741" cy="46930"/>
            </a:xfrm>
            <a:custGeom>
              <a:rect b="b" l="l" r="r" t="t"/>
              <a:pathLst>
                <a:path extrusionOk="0" h="748" w="745">
                  <a:moveTo>
                    <a:pt x="666" y="230"/>
                  </a:moveTo>
                  <a:cubicBezTo>
                    <a:pt x="745" y="394"/>
                    <a:pt x="678" y="588"/>
                    <a:pt x="516" y="669"/>
                  </a:cubicBezTo>
                  <a:cubicBezTo>
                    <a:pt x="354" y="748"/>
                    <a:pt x="158" y="681"/>
                    <a:pt x="79" y="519"/>
                  </a:cubicBezTo>
                  <a:cubicBezTo>
                    <a:pt x="0" y="355"/>
                    <a:pt x="67" y="160"/>
                    <a:pt x="229" y="80"/>
                  </a:cubicBezTo>
                  <a:cubicBezTo>
                    <a:pt x="391" y="1"/>
                    <a:pt x="588" y="68"/>
                    <a:pt x="666" y="2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8076043" y="3594621"/>
              <a:ext cx="272856" cy="503990"/>
            </a:xfrm>
            <a:custGeom>
              <a:rect b="b" l="l" r="r" t="t"/>
              <a:pathLst>
                <a:path extrusionOk="0" h="8033" w="4349">
                  <a:moveTo>
                    <a:pt x="4348" y="7762"/>
                  </a:moveTo>
                  <a:lnTo>
                    <a:pt x="3791" y="8033"/>
                  </a:lnTo>
                  <a:lnTo>
                    <a:pt x="0" y="271"/>
                  </a:lnTo>
                  <a:lnTo>
                    <a:pt x="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8164381" y="3551518"/>
              <a:ext cx="272856" cy="503990"/>
            </a:xfrm>
            <a:custGeom>
              <a:rect b="b" l="l" r="r" t="t"/>
              <a:pathLst>
                <a:path extrusionOk="0" h="8033" w="4349">
                  <a:moveTo>
                    <a:pt x="4349" y="7760"/>
                  </a:moveTo>
                  <a:lnTo>
                    <a:pt x="3792" y="8033"/>
                  </a:lnTo>
                  <a:lnTo>
                    <a:pt x="1" y="271"/>
                  </a:lnTo>
                  <a:lnTo>
                    <a:pt x="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8310378" y="3867731"/>
              <a:ext cx="85264" cy="85201"/>
            </a:xfrm>
            <a:custGeom>
              <a:rect b="b" l="l" r="r" t="t"/>
              <a:pathLst>
                <a:path extrusionOk="0" h="1358" w="1359">
                  <a:moveTo>
                    <a:pt x="1215" y="419"/>
                  </a:moveTo>
                  <a:cubicBezTo>
                    <a:pt x="1358" y="712"/>
                    <a:pt x="1236" y="1071"/>
                    <a:pt x="939" y="1214"/>
                  </a:cubicBezTo>
                  <a:cubicBezTo>
                    <a:pt x="646" y="1358"/>
                    <a:pt x="287" y="1235"/>
                    <a:pt x="144" y="941"/>
                  </a:cubicBezTo>
                  <a:cubicBezTo>
                    <a:pt x="0" y="645"/>
                    <a:pt x="123" y="289"/>
                    <a:pt x="417" y="143"/>
                  </a:cubicBezTo>
                  <a:cubicBezTo>
                    <a:pt x="713" y="0"/>
                    <a:pt x="1069" y="123"/>
                    <a:pt x="1215" y="419"/>
                  </a:cubicBezTo>
                  <a:close/>
                </a:path>
              </a:pathLst>
            </a:custGeom>
            <a:solidFill>
              <a:schemeClr val="dk1"/>
            </a:solidFill>
            <a:ln cap="flat" cmpd="sng" w="3475">
              <a:solidFill>
                <a:schemeClr val="accent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8253911" y="3976084"/>
              <a:ext cx="85264" cy="85389"/>
            </a:xfrm>
            <a:custGeom>
              <a:rect b="b" l="l" r="r" t="t"/>
              <a:pathLst>
                <a:path extrusionOk="0" h="1361" w="1359">
                  <a:moveTo>
                    <a:pt x="1215" y="419"/>
                  </a:moveTo>
                  <a:cubicBezTo>
                    <a:pt x="1358" y="716"/>
                    <a:pt x="1236" y="1072"/>
                    <a:pt x="940" y="1217"/>
                  </a:cubicBezTo>
                  <a:cubicBezTo>
                    <a:pt x="646" y="1361"/>
                    <a:pt x="288" y="1238"/>
                    <a:pt x="144" y="942"/>
                  </a:cubicBezTo>
                  <a:cubicBezTo>
                    <a:pt x="1" y="646"/>
                    <a:pt x="123" y="290"/>
                    <a:pt x="417" y="147"/>
                  </a:cubicBezTo>
                  <a:cubicBezTo>
                    <a:pt x="713" y="1"/>
                    <a:pt x="1072" y="123"/>
                    <a:pt x="1215" y="419"/>
                  </a:cubicBezTo>
                  <a:close/>
                </a:path>
              </a:pathLst>
            </a:custGeom>
            <a:solidFill>
              <a:schemeClr val="dk1"/>
            </a:solidFill>
            <a:ln cap="flat" cmpd="sng" w="3475">
              <a:solidFill>
                <a:schemeClr val="accent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7900433" y="3250551"/>
              <a:ext cx="217896" cy="217833"/>
            </a:xfrm>
            <a:custGeom>
              <a:rect b="b" l="l" r="r" t="t"/>
              <a:pathLst>
                <a:path extrusionOk="0" h="3472" w="3473">
                  <a:moveTo>
                    <a:pt x="3104" y="1069"/>
                  </a:moveTo>
                  <a:cubicBezTo>
                    <a:pt x="3472" y="1823"/>
                    <a:pt x="3160" y="2734"/>
                    <a:pt x="2404" y="3104"/>
                  </a:cubicBezTo>
                  <a:cubicBezTo>
                    <a:pt x="1650" y="3472"/>
                    <a:pt x="738" y="3160"/>
                    <a:pt x="371" y="2403"/>
                  </a:cubicBezTo>
                  <a:cubicBezTo>
                    <a:pt x="0" y="1649"/>
                    <a:pt x="315" y="738"/>
                    <a:pt x="1069" y="370"/>
                  </a:cubicBezTo>
                  <a:cubicBezTo>
                    <a:pt x="1823" y="0"/>
                    <a:pt x="2734" y="315"/>
                    <a:pt x="3104" y="10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7762718" y="3363609"/>
              <a:ext cx="243557" cy="609519"/>
            </a:xfrm>
            <a:custGeom>
              <a:rect b="b" l="l" r="r" t="t"/>
              <a:pathLst>
                <a:path extrusionOk="0" fill="none" h="9715" w="3882">
                  <a:moveTo>
                    <a:pt x="3882" y="0"/>
                  </a:moveTo>
                  <a:lnTo>
                    <a:pt x="2152" y="7010"/>
                  </a:lnTo>
                  <a:lnTo>
                    <a:pt x="1" y="9714"/>
                  </a:lnTo>
                </a:path>
              </a:pathLst>
            </a:custGeom>
            <a:noFill/>
            <a:ln cap="flat" cmpd="sng" w="12825">
              <a:solidFill>
                <a:schemeClr val="lt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7701609" y="3919492"/>
              <a:ext cx="109795" cy="143612"/>
            </a:xfrm>
            <a:custGeom>
              <a:rect b="b" l="l" r="r" t="t"/>
              <a:pathLst>
                <a:path extrusionOk="0" h="2289" w="1750">
                  <a:moveTo>
                    <a:pt x="521" y="2173"/>
                  </a:moveTo>
                  <a:lnTo>
                    <a:pt x="521" y="2173"/>
                  </a:lnTo>
                  <a:cubicBezTo>
                    <a:pt x="181" y="2055"/>
                    <a:pt x="1" y="1685"/>
                    <a:pt x="116" y="1342"/>
                  </a:cubicBezTo>
                  <a:lnTo>
                    <a:pt x="401" y="521"/>
                  </a:lnTo>
                  <a:cubicBezTo>
                    <a:pt x="517" y="181"/>
                    <a:pt x="889" y="1"/>
                    <a:pt x="1229" y="116"/>
                  </a:cubicBezTo>
                  <a:lnTo>
                    <a:pt x="1229" y="116"/>
                  </a:lnTo>
                  <a:cubicBezTo>
                    <a:pt x="1569" y="234"/>
                    <a:pt x="1749" y="604"/>
                    <a:pt x="1634" y="944"/>
                  </a:cubicBezTo>
                  <a:lnTo>
                    <a:pt x="1349" y="1768"/>
                  </a:lnTo>
                  <a:cubicBezTo>
                    <a:pt x="1234" y="2108"/>
                    <a:pt x="861" y="2288"/>
                    <a:pt x="521" y="21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7954390" y="3304508"/>
              <a:ext cx="109920" cy="109920"/>
            </a:xfrm>
            <a:custGeom>
              <a:rect b="b" l="l" r="r" t="t"/>
              <a:pathLst>
                <a:path extrusionOk="0" h="1752" w="1752">
                  <a:moveTo>
                    <a:pt x="1567" y="540"/>
                  </a:moveTo>
                  <a:cubicBezTo>
                    <a:pt x="1752" y="921"/>
                    <a:pt x="1594" y="1382"/>
                    <a:pt x="1213" y="1567"/>
                  </a:cubicBezTo>
                  <a:cubicBezTo>
                    <a:pt x="831" y="1752"/>
                    <a:pt x="373" y="1594"/>
                    <a:pt x="186" y="1213"/>
                  </a:cubicBezTo>
                  <a:cubicBezTo>
                    <a:pt x="1" y="833"/>
                    <a:pt x="158" y="373"/>
                    <a:pt x="540" y="186"/>
                  </a:cubicBezTo>
                  <a:cubicBezTo>
                    <a:pt x="921" y="1"/>
                    <a:pt x="1379" y="158"/>
                    <a:pt x="1567" y="540"/>
                  </a:cubicBez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6810761" y="3769165"/>
              <a:ext cx="111363" cy="111364"/>
            </a:xfrm>
            <a:custGeom>
              <a:rect b="b" l="l" r="r" t="t"/>
              <a:pathLst>
                <a:path extrusionOk="0" h="1775" w="1775">
                  <a:moveTo>
                    <a:pt x="1585" y="546"/>
                  </a:moveTo>
                  <a:cubicBezTo>
                    <a:pt x="1775" y="933"/>
                    <a:pt x="1615" y="1398"/>
                    <a:pt x="1229" y="1587"/>
                  </a:cubicBezTo>
                  <a:cubicBezTo>
                    <a:pt x="843" y="1775"/>
                    <a:pt x="378" y="1615"/>
                    <a:pt x="188" y="1229"/>
                  </a:cubicBezTo>
                  <a:cubicBezTo>
                    <a:pt x="1" y="843"/>
                    <a:pt x="160" y="378"/>
                    <a:pt x="547" y="190"/>
                  </a:cubicBezTo>
                  <a:cubicBezTo>
                    <a:pt x="933" y="1"/>
                    <a:pt x="1398" y="160"/>
                    <a:pt x="1585" y="546"/>
                  </a:cubicBezTo>
                  <a:close/>
                </a:path>
              </a:pathLst>
            </a:custGeom>
            <a:solidFill>
              <a:schemeClr val="dk1"/>
            </a:solidFill>
            <a:ln cap="flat" cmpd="sng" w="6075">
              <a:solidFill>
                <a:schemeClr val="accent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7222148" y="4604433"/>
              <a:ext cx="97623" cy="97561"/>
            </a:xfrm>
            <a:custGeom>
              <a:rect b="b" l="l" r="r" t="t"/>
              <a:pathLst>
                <a:path extrusionOk="0" h="1555" w="1556">
                  <a:moveTo>
                    <a:pt x="1555" y="778"/>
                  </a:moveTo>
                  <a:cubicBezTo>
                    <a:pt x="1555" y="1208"/>
                    <a:pt x="1208" y="1555"/>
                    <a:pt x="778" y="1555"/>
                  </a:cubicBezTo>
                  <a:cubicBezTo>
                    <a:pt x="348" y="1555"/>
                    <a:pt x="1" y="1208"/>
                    <a:pt x="1" y="778"/>
                  </a:cubicBezTo>
                  <a:cubicBezTo>
                    <a:pt x="1" y="350"/>
                    <a:pt x="348" y="1"/>
                    <a:pt x="778" y="1"/>
                  </a:cubicBezTo>
                  <a:cubicBezTo>
                    <a:pt x="1208" y="1"/>
                    <a:pt x="1555" y="350"/>
                    <a:pt x="1555" y="778"/>
                  </a:cubicBezTo>
                  <a:close/>
                </a:path>
              </a:pathLst>
            </a:custGeom>
            <a:solidFill>
              <a:schemeClr val="dk1"/>
            </a:solidFill>
            <a:ln cap="flat" cmpd="sng" w="6075">
              <a:solidFill>
                <a:schemeClr val="accent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grpSp>
        <p:nvGrpSpPr>
          <p:cNvPr id="4422" name="Google Shape;4422;p57"/>
          <p:cNvGrpSpPr/>
          <p:nvPr/>
        </p:nvGrpSpPr>
        <p:grpSpPr>
          <a:xfrm>
            <a:off x="725414" y="969763"/>
            <a:ext cx="2507799" cy="206239"/>
            <a:chOff x="106648" y="895722"/>
            <a:chExt cx="4481413" cy="374300"/>
          </a:xfrm>
        </p:grpSpPr>
        <p:grpSp>
          <p:nvGrpSpPr>
            <p:cNvPr id="4423" name="Google Shape;4423;p57"/>
            <p:cNvGrpSpPr/>
            <p:nvPr/>
          </p:nvGrpSpPr>
          <p:grpSpPr>
            <a:xfrm>
              <a:off x="2233276" y="895722"/>
              <a:ext cx="1082667" cy="223591"/>
              <a:chOff x="4808316" y="2800065"/>
              <a:chExt cx="1999386" cy="412910"/>
            </a:xfrm>
          </p:grpSpPr>
          <p:sp>
            <p:nvSpPr>
              <p:cNvPr id="4424" name="Google Shape;4424;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57"/>
              <p:cNvGrpSpPr/>
              <p:nvPr/>
            </p:nvGrpSpPr>
            <p:grpSpPr>
              <a:xfrm>
                <a:off x="4808316" y="2800065"/>
                <a:ext cx="92400" cy="411825"/>
                <a:chOff x="845575" y="2563700"/>
                <a:chExt cx="92400" cy="411825"/>
              </a:xfrm>
            </p:grpSpPr>
            <p:cxnSp>
              <p:nvCxnSpPr>
                <p:cNvPr id="4426" name="Google Shape;4426;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27" name="Google Shape;4427;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57"/>
            <p:cNvGrpSpPr/>
            <p:nvPr/>
          </p:nvGrpSpPr>
          <p:grpSpPr>
            <a:xfrm>
              <a:off x="106648" y="895722"/>
              <a:ext cx="1088401" cy="223591"/>
              <a:chOff x="881025" y="2800065"/>
              <a:chExt cx="2009975" cy="412910"/>
            </a:xfrm>
          </p:grpSpPr>
          <p:sp>
            <p:nvSpPr>
              <p:cNvPr id="4429" name="Google Shape;4429;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0" name="Google Shape;4430;p57"/>
              <p:cNvGrpSpPr/>
              <p:nvPr/>
            </p:nvGrpSpPr>
            <p:grpSpPr>
              <a:xfrm>
                <a:off x="881025" y="2800065"/>
                <a:ext cx="92400" cy="411825"/>
                <a:chOff x="845575" y="2563700"/>
                <a:chExt cx="92400" cy="411825"/>
              </a:xfrm>
            </p:grpSpPr>
            <p:cxnSp>
              <p:nvCxnSpPr>
                <p:cNvPr id="4431" name="Google Shape;4431;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2" name="Google Shape;4432;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3" name="Google Shape;4433;p57"/>
            <p:cNvGrpSpPr/>
            <p:nvPr/>
          </p:nvGrpSpPr>
          <p:grpSpPr>
            <a:xfrm>
              <a:off x="1172346" y="1047018"/>
              <a:ext cx="1083151" cy="223003"/>
              <a:chOff x="2849073" y="3079467"/>
              <a:chExt cx="2000279" cy="411825"/>
            </a:xfrm>
          </p:grpSpPr>
          <p:sp>
            <p:nvSpPr>
              <p:cNvPr id="4434" name="Google Shape;4434;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5" name="Google Shape;4435;p57"/>
              <p:cNvGrpSpPr/>
              <p:nvPr/>
            </p:nvGrpSpPr>
            <p:grpSpPr>
              <a:xfrm rot="10800000">
                <a:off x="2849073" y="3079467"/>
                <a:ext cx="92400" cy="411825"/>
                <a:chOff x="2070100" y="2563700"/>
                <a:chExt cx="92400" cy="411825"/>
              </a:xfrm>
            </p:grpSpPr>
            <p:cxnSp>
              <p:nvCxnSpPr>
                <p:cNvPr id="4436" name="Google Shape;4436;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37" name="Google Shape;4437;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8" name="Google Shape;4438;p57"/>
            <p:cNvGrpSpPr/>
            <p:nvPr/>
          </p:nvGrpSpPr>
          <p:grpSpPr>
            <a:xfrm>
              <a:off x="3290132" y="1047018"/>
              <a:ext cx="1297929" cy="223003"/>
              <a:chOff x="6760035" y="3079467"/>
              <a:chExt cx="2396914" cy="411825"/>
            </a:xfrm>
          </p:grpSpPr>
          <p:sp>
            <p:nvSpPr>
              <p:cNvPr id="4439" name="Google Shape;4439;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0" name="Google Shape;4440;p57"/>
              <p:cNvGrpSpPr/>
              <p:nvPr/>
            </p:nvGrpSpPr>
            <p:grpSpPr>
              <a:xfrm rot="10800000">
                <a:off x="6760035" y="3079467"/>
                <a:ext cx="92400" cy="411825"/>
                <a:chOff x="2070100" y="2563700"/>
                <a:chExt cx="92400" cy="411825"/>
              </a:xfrm>
            </p:grpSpPr>
            <p:cxnSp>
              <p:nvCxnSpPr>
                <p:cNvPr id="4441" name="Google Shape;4441;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42" name="Google Shape;4442;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3" name="Google Shape;4443;p57"/>
          <p:cNvGrpSpPr/>
          <p:nvPr/>
        </p:nvGrpSpPr>
        <p:grpSpPr>
          <a:xfrm>
            <a:off x="2143176" y="3369134"/>
            <a:ext cx="1086701" cy="799429"/>
            <a:chOff x="2183288" y="3555572"/>
            <a:chExt cx="1136241" cy="835873"/>
          </a:xfrm>
        </p:grpSpPr>
        <p:sp>
          <p:nvSpPr>
            <p:cNvPr id="4444" name="Google Shape;4444;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57"/>
            <p:cNvGrpSpPr/>
            <p:nvPr/>
          </p:nvGrpSpPr>
          <p:grpSpPr>
            <a:xfrm>
              <a:off x="2205895" y="3637269"/>
              <a:ext cx="1089848" cy="724993"/>
              <a:chOff x="2205895" y="3637269"/>
              <a:chExt cx="1089848" cy="724993"/>
            </a:xfrm>
          </p:grpSpPr>
          <p:sp>
            <p:nvSpPr>
              <p:cNvPr id="4446" name="Google Shape;4446;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2" name="Google Shape;4452;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3" name="Google Shape;4453;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54" name="Google Shape;4454;p57"/>
            <p:cNvGrpSpPr/>
            <p:nvPr/>
          </p:nvGrpSpPr>
          <p:grpSpPr>
            <a:xfrm>
              <a:off x="3173850" y="3779426"/>
              <a:ext cx="145679" cy="70048"/>
              <a:chOff x="3173850" y="3779426"/>
              <a:chExt cx="145679" cy="70048"/>
            </a:xfrm>
          </p:grpSpPr>
          <p:cxnSp>
            <p:nvCxnSpPr>
              <p:cNvPr id="4455" name="Google Shape;4455;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56" name="Google Shape;4456;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7"/>
            <p:cNvGrpSpPr/>
            <p:nvPr/>
          </p:nvGrpSpPr>
          <p:grpSpPr>
            <a:xfrm>
              <a:off x="2183288" y="4139483"/>
              <a:ext cx="145133" cy="70048"/>
              <a:chOff x="2183288" y="4139483"/>
              <a:chExt cx="145133" cy="70048"/>
            </a:xfrm>
          </p:grpSpPr>
          <p:cxnSp>
            <p:nvCxnSpPr>
              <p:cNvPr id="4458" name="Google Shape;4458;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59" name="Google Shape;4459;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0" name="Google Shape;4460;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1" name="Google Shape;4461;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62" name="Google Shape;4462;p57"/>
            <p:cNvGrpSpPr/>
            <p:nvPr/>
          </p:nvGrpSpPr>
          <p:grpSpPr>
            <a:xfrm>
              <a:off x="2943836" y="4268886"/>
              <a:ext cx="60717" cy="122559"/>
              <a:chOff x="2943836" y="4268886"/>
              <a:chExt cx="60717" cy="122559"/>
            </a:xfrm>
          </p:grpSpPr>
          <p:sp>
            <p:nvSpPr>
              <p:cNvPr id="4463" name="Google Shape;4463;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4" name="Google Shape;4464;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65" name="Google Shape;4465;p57"/>
          <p:cNvGrpSpPr/>
          <p:nvPr/>
        </p:nvGrpSpPr>
        <p:grpSpPr>
          <a:xfrm>
            <a:off x="3406121" y="1290134"/>
            <a:ext cx="1675870" cy="758251"/>
            <a:chOff x="3530532" y="1496185"/>
            <a:chExt cx="1562000" cy="706730"/>
          </a:xfrm>
        </p:grpSpPr>
        <p:cxnSp>
          <p:nvCxnSpPr>
            <p:cNvPr id="4466" name="Google Shape;4466;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67" name="Google Shape;4467;p57"/>
            <p:cNvGrpSpPr/>
            <p:nvPr/>
          </p:nvGrpSpPr>
          <p:grpSpPr>
            <a:xfrm>
              <a:off x="3530532" y="1496185"/>
              <a:ext cx="323430" cy="463587"/>
              <a:chOff x="3530532" y="1496185"/>
              <a:chExt cx="323430" cy="463587"/>
            </a:xfrm>
          </p:grpSpPr>
          <p:grpSp>
            <p:nvGrpSpPr>
              <p:cNvPr id="4468" name="Google Shape;4468;p57"/>
              <p:cNvGrpSpPr/>
              <p:nvPr/>
            </p:nvGrpSpPr>
            <p:grpSpPr>
              <a:xfrm>
                <a:off x="3567462" y="1496185"/>
                <a:ext cx="286500" cy="361376"/>
                <a:chOff x="3567462" y="1496185"/>
                <a:chExt cx="286500" cy="361376"/>
              </a:xfrm>
            </p:grpSpPr>
            <p:cxnSp>
              <p:nvCxnSpPr>
                <p:cNvPr id="4469" name="Google Shape;4469;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70" name="Google Shape;4470;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1" name="Google Shape;4471;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7"/>
            <p:cNvGrpSpPr/>
            <p:nvPr/>
          </p:nvGrpSpPr>
          <p:grpSpPr>
            <a:xfrm>
              <a:off x="3891569" y="1779209"/>
              <a:ext cx="323945" cy="423706"/>
              <a:chOff x="3891569" y="1779209"/>
              <a:chExt cx="323945" cy="423706"/>
            </a:xfrm>
          </p:grpSpPr>
          <p:grpSp>
            <p:nvGrpSpPr>
              <p:cNvPr id="4473" name="Google Shape;4473;p57"/>
              <p:cNvGrpSpPr/>
              <p:nvPr/>
            </p:nvGrpSpPr>
            <p:grpSpPr>
              <a:xfrm>
                <a:off x="3929014" y="1881638"/>
                <a:ext cx="286500" cy="321278"/>
                <a:chOff x="3929014" y="1881638"/>
                <a:chExt cx="286500" cy="321278"/>
              </a:xfrm>
            </p:grpSpPr>
            <p:cxnSp>
              <p:nvCxnSpPr>
                <p:cNvPr id="4474" name="Google Shape;4474;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75" name="Google Shape;4475;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6" name="Google Shape;4476;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7"/>
            <p:cNvGrpSpPr/>
            <p:nvPr/>
          </p:nvGrpSpPr>
          <p:grpSpPr>
            <a:xfrm>
              <a:off x="4252606" y="1496185"/>
              <a:ext cx="324721" cy="463587"/>
              <a:chOff x="4252606" y="1496185"/>
              <a:chExt cx="324721" cy="463587"/>
            </a:xfrm>
          </p:grpSpPr>
          <p:grpSp>
            <p:nvGrpSpPr>
              <p:cNvPr id="4478" name="Google Shape;4478;p57"/>
              <p:cNvGrpSpPr/>
              <p:nvPr/>
            </p:nvGrpSpPr>
            <p:grpSpPr>
              <a:xfrm>
                <a:off x="4290828" y="1496185"/>
                <a:ext cx="286500" cy="361376"/>
                <a:chOff x="4290828" y="1496185"/>
                <a:chExt cx="286500" cy="361376"/>
              </a:xfrm>
            </p:grpSpPr>
            <p:cxnSp>
              <p:nvCxnSpPr>
                <p:cNvPr id="4479" name="Google Shape;4479;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80" name="Google Shape;4480;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57"/>
            <p:cNvGrpSpPr/>
            <p:nvPr/>
          </p:nvGrpSpPr>
          <p:grpSpPr>
            <a:xfrm>
              <a:off x="4613643" y="1763716"/>
              <a:ext cx="325308" cy="439200"/>
              <a:chOff x="4613643" y="1763716"/>
              <a:chExt cx="325308" cy="439200"/>
            </a:xfrm>
          </p:grpSpPr>
          <p:grpSp>
            <p:nvGrpSpPr>
              <p:cNvPr id="4483" name="Google Shape;4483;p57"/>
              <p:cNvGrpSpPr/>
              <p:nvPr/>
            </p:nvGrpSpPr>
            <p:grpSpPr>
              <a:xfrm>
                <a:off x="4652451" y="1879538"/>
                <a:ext cx="286500" cy="323378"/>
                <a:chOff x="4652451" y="1879538"/>
                <a:chExt cx="286500" cy="323378"/>
              </a:xfrm>
            </p:grpSpPr>
            <p:cxnSp>
              <p:nvCxnSpPr>
                <p:cNvPr id="4484" name="Google Shape;4484;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85" name="Google Shape;4485;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6" name="Google Shape;4486;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7" name="Google Shape;4487;p57"/>
          <p:cNvGrpSpPr/>
          <p:nvPr/>
        </p:nvGrpSpPr>
        <p:grpSpPr>
          <a:xfrm>
            <a:off x="3417981" y="2143759"/>
            <a:ext cx="1652173" cy="391517"/>
            <a:chOff x="3512551" y="2358270"/>
            <a:chExt cx="1597383" cy="378533"/>
          </a:xfrm>
        </p:grpSpPr>
        <p:cxnSp>
          <p:nvCxnSpPr>
            <p:cNvPr id="4488" name="Google Shape;4488;p57"/>
            <p:cNvCxnSpPr>
              <a:stCxn id="4489" idx="6"/>
              <a:endCxn id="44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91" name="Google Shape;4491;p57"/>
            <p:cNvGrpSpPr/>
            <p:nvPr/>
          </p:nvGrpSpPr>
          <p:grpSpPr>
            <a:xfrm>
              <a:off x="3512551" y="2358270"/>
              <a:ext cx="225647" cy="307714"/>
              <a:chOff x="2182679" y="2004714"/>
              <a:chExt cx="792300" cy="1080458"/>
            </a:xfrm>
          </p:grpSpPr>
          <p:cxnSp>
            <p:nvCxnSpPr>
              <p:cNvPr id="4492" name="Google Shape;4492;p57"/>
              <p:cNvCxnSpPr>
                <a:stCxn id="44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89" name="Google Shape;4489;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7"/>
            <p:cNvGrpSpPr/>
            <p:nvPr/>
          </p:nvGrpSpPr>
          <p:grpSpPr>
            <a:xfrm>
              <a:off x="3969644" y="2440153"/>
              <a:ext cx="225853" cy="296651"/>
              <a:chOff x="3775710" y="1729289"/>
              <a:chExt cx="136500" cy="179289"/>
            </a:xfrm>
          </p:grpSpPr>
          <p:cxnSp>
            <p:nvCxnSpPr>
              <p:cNvPr id="4495" name="Google Shape;4495;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96" name="Google Shape;4496;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7"/>
            <p:cNvGrpSpPr/>
            <p:nvPr/>
          </p:nvGrpSpPr>
          <p:grpSpPr>
            <a:xfrm>
              <a:off x="4427051" y="2358270"/>
              <a:ext cx="225647" cy="307714"/>
              <a:chOff x="5393704" y="2004714"/>
              <a:chExt cx="792300" cy="1080458"/>
            </a:xfrm>
          </p:grpSpPr>
          <p:cxnSp>
            <p:nvCxnSpPr>
              <p:cNvPr id="4499" name="Google Shape;4499;p57"/>
              <p:cNvCxnSpPr>
                <a:stCxn id="45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01" name="Google Shape;4501;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57"/>
            <p:cNvGrpSpPr/>
            <p:nvPr/>
          </p:nvGrpSpPr>
          <p:grpSpPr>
            <a:xfrm>
              <a:off x="4884287" y="2440252"/>
              <a:ext cx="225647" cy="296532"/>
              <a:chOff x="6999166" y="2292572"/>
              <a:chExt cx="792300" cy="1041192"/>
            </a:xfrm>
          </p:grpSpPr>
          <p:cxnSp>
            <p:nvCxnSpPr>
              <p:cNvPr id="4503" name="Google Shape;4503;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90" name="Google Shape;4490;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5" name="Google Shape;4505;p57"/>
          <p:cNvGrpSpPr/>
          <p:nvPr/>
        </p:nvGrpSpPr>
        <p:grpSpPr>
          <a:xfrm>
            <a:off x="6838789" y="979959"/>
            <a:ext cx="1581844" cy="732818"/>
            <a:chOff x="634175" y="2986275"/>
            <a:chExt cx="3147949" cy="1458344"/>
          </a:xfrm>
        </p:grpSpPr>
        <p:cxnSp>
          <p:nvCxnSpPr>
            <p:cNvPr id="4506" name="Google Shape;4506;p57"/>
            <p:cNvCxnSpPr>
              <a:stCxn id="4507" idx="4"/>
              <a:endCxn id="45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09" name="Google Shape;4509;p57"/>
            <p:cNvCxnSpPr>
              <a:stCxn id="4508" idx="0"/>
              <a:endCxn id="45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11" name="Google Shape;4511;p57"/>
            <p:cNvCxnSpPr>
              <a:stCxn id="4510" idx="4"/>
              <a:endCxn id="45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13" name="Google Shape;4513;p57"/>
            <p:cNvCxnSpPr>
              <a:stCxn id="4512" idx="0"/>
              <a:endCxn id="45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14" name="Google Shape;4514;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10" name="Google Shape;4510;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07" name="Google Shape;4507;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12" name="Google Shape;4512;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08" name="Google Shape;4508;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15" name="Google Shape;4515;p57"/>
          <p:cNvGrpSpPr/>
          <p:nvPr/>
        </p:nvGrpSpPr>
        <p:grpSpPr>
          <a:xfrm>
            <a:off x="3406504" y="2674269"/>
            <a:ext cx="1675128" cy="313674"/>
            <a:chOff x="998425" y="1182125"/>
            <a:chExt cx="1065400" cy="199500"/>
          </a:xfrm>
        </p:grpSpPr>
        <p:sp>
          <p:nvSpPr>
            <p:cNvPr id="4516" name="Google Shape;4516;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57"/>
          <p:cNvGrpSpPr/>
          <p:nvPr/>
        </p:nvGrpSpPr>
        <p:grpSpPr>
          <a:xfrm>
            <a:off x="3406503" y="3630235"/>
            <a:ext cx="1675129" cy="525345"/>
            <a:chOff x="5194708" y="3484366"/>
            <a:chExt cx="3148148" cy="987304"/>
          </a:xfrm>
        </p:grpSpPr>
        <p:grpSp>
          <p:nvGrpSpPr>
            <p:cNvPr id="4522" name="Google Shape;4522;p57"/>
            <p:cNvGrpSpPr/>
            <p:nvPr/>
          </p:nvGrpSpPr>
          <p:grpSpPr>
            <a:xfrm>
              <a:off x="7531521" y="3484366"/>
              <a:ext cx="811335" cy="987304"/>
              <a:chOff x="3379425" y="1617275"/>
              <a:chExt cx="1090650" cy="1327200"/>
            </a:xfrm>
          </p:grpSpPr>
          <p:sp>
            <p:nvSpPr>
              <p:cNvPr id="4523" name="Google Shape;4523;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7"/>
            <p:cNvGrpSpPr/>
            <p:nvPr/>
          </p:nvGrpSpPr>
          <p:grpSpPr>
            <a:xfrm>
              <a:off x="6752546" y="3484366"/>
              <a:ext cx="811428" cy="987304"/>
              <a:chOff x="2332275" y="1617275"/>
              <a:chExt cx="1090775" cy="1327200"/>
            </a:xfrm>
          </p:grpSpPr>
          <p:sp>
            <p:nvSpPr>
              <p:cNvPr id="4527" name="Google Shape;4527;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57"/>
            <p:cNvGrpSpPr/>
            <p:nvPr/>
          </p:nvGrpSpPr>
          <p:grpSpPr>
            <a:xfrm>
              <a:off x="5973664" y="3484366"/>
              <a:ext cx="811335" cy="987304"/>
              <a:chOff x="1285250" y="1617275"/>
              <a:chExt cx="1090650" cy="1327200"/>
            </a:xfrm>
          </p:grpSpPr>
          <p:sp>
            <p:nvSpPr>
              <p:cNvPr id="4531" name="Google Shape;4531;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7"/>
            <p:cNvGrpSpPr/>
            <p:nvPr/>
          </p:nvGrpSpPr>
          <p:grpSpPr>
            <a:xfrm>
              <a:off x="5194708" y="3484366"/>
              <a:ext cx="811409" cy="987304"/>
              <a:chOff x="238125" y="1617275"/>
              <a:chExt cx="1090750" cy="1327200"/>
            </a:xfrm>
          </p:grpSpPr>
          <p:sp>
            <p:nvSpPr>
              <p:cNvPr id="4535" name="Google Shape;4535;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57"/>
          <p:cNvGrpSpPr/>
          <p:nvPr/>
        </p:nvGrpSpPr>
        <p:grpSpPr>
          <a:xfrm>
            <a:off x="6840188" y="2276124"/>
            <a:ext cx="1579046" cy="522230"/>
            <a:chOff x="6853641" y="2534077"/>
            <a:chExt cx="1515545" cy="501229"/>
          </a:xfrm>
        </p:grpSpPr>
        <p:grpSp>
          <p:nvGrpSpPr>
            <p:cNvPr id="4539" name="Google Shape;4539;p57"/>
            <p:cNvGrpSpPr/>
            <p:nvPr/>
          </p:nvGrpSpPr>
          <p:grpSpPr>
            <a:xfrm>
              <a:off x="6853641" y="2618923"/>
              <a:ext cx="1515545" cy="324556"/>
              <a:chOff x="6853641" y="2618923"/>
              <a:chExt cx="1515545" cy="324556"/>
            </a:xfrm>
          </p:grpSpPr>
          <p:sp>
            <p:nvSpPr>
              <p:cNvPr id="4540" name="Google Shape;4540;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5" name="Google Shape;4545;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57"/>
          <p:cNvGrpSpPr/>
          <p:nvPr/>
        </p:nvGrpSpPr>
        <p:grpSpPr>
          <a:xfrm>
            <a:off x="3435080" y="3151165"/>
            <a:ext cx="1617976" cy="346616"/>
            <a:chOff x="1808063" y="4294338"/>
            <a:chExt cx="3370782" cy="721817"/>
          </a:xfrm>
        </p:grpSpPr>
        <p:sp>
          <p:nvSpPr>
            <p:cNvPr id="4551" name="Google Shape;4551;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7"/>
          <p:cNvGrpSpPr/>
          <p:nvPr/>
        </p:nvGrpSpPr>
        <p:grpSpPr>
          <a:xfrm>
            <a:off x="5261076" y="3817915"/>
            <a:ext cx="1417067" cy="350605"/>
            <a:chOff x="4234950" y="2101012"/>
            <a:chExt cx="4219974" cy="1044090"/>
          </a:xfrm>
        </p:grpSpPr>
        <p:sp>
          <p:nvSpPr>
            <p:cNvPr id="4562" name="Google Shape;4562;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57"/>
          <p:cNvGrpSpPr/>
          <p:nvPr/>
        </p:nvGrpSpPr>
        <p:grpSpPr>
          <a:xfrm>
            <a:off x="6836548" y="1808672"/>
            <a:ext cx="1586327" cy="371557"/>
            <a:chOff x="1247650" y="2075423"/>
            <a:chExt cx="6648477" cy="1557238"/>
          </a:xfrm>
        </p:grpSpPr>
        <p:sp>
          <p:nvSpPr>
            <p:cNvPr id="4579" name="Google Shape;4579;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7"/>
          <p:cNvGrpSpPr/>
          <p:nvPr/>
        </p:nvGrpSpPr>
        <p:grpSpPr>
          <a:xfrm>
            <a:off x="5267818" y="961862"/>
            <a:ext cx="1415601" cy="1648533"/>
            <a:chOff x="1839112" y="2209163"/>
            <a:chExt cx="1918159" cy="2233784"/>
          </a:xfrm>
        </p:grpSpPr>
        <p:sp>
          <p:nvSpPr>
            <p:cNvPr id="4586" name="Google Shape;4586;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9" name="Google Shape;4589;p57"/>
            <p:cNvCxnSpPr>
              <a:stCxn id="4586" idx="6"/>
              <a:endCxn id="45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90" name="Google Shape;4590;p57"/>
            <p:cNvCxnSpPr>
              <a:stCxn id="4587" idx="4"/>
              <a:endCxn id="45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92" name="Google Shape;4592;p57"/>
            <p:cNvCxnSpPr>
              <a:stCxn id="4591" idx="6"/>
              <a:endCxn id="45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93" name="Google Shape;4593;p57"/>
            <p:cNvCxnSpPr>
              <a:stCxn id="4588" idx="4"/>
              <a:endCxn id="45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91" name="Google Shape;4591;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6" name="Google Shape;4596;p57"/>
            <p:cNvCxnSpPr>
              <a:endCxn id="45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97" name="Google Shape;4597;p57"/>
          <p:cNvGrpSpPr/>
          <p:nvPr/>
        </p:nvGrpSpPr>
        <p:grpSpPr>
          <a:xfrm>
            <a:off x="3425084" y="979946"/>
            <a:ext cx="1637968" cy="154942"/>
            <a:chOff x="238125" y="2506075"/>
            <a:chExt cx="7115411" cy="673075"/>
          </a:xfrm>
        </p:grpSpPr>
        <p:sp>
          <p:nvSpPr>
            <p:cNvPr id="4598" name="Google Shape;4598;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57"/>
          <p:cNvGrpSpPr/>
          <p:nvPr/>
        </p:nvGrpSpPr>
        <p:grpSpPr>
          <a:xfrm>
            <a:off x="1965820" y="1294664"/>
            <a:ext cx="1262932" cy="785408"/>
            <a:chOff x="548861" y="389676"/>
            <a:chExt cx="3843371" cy="2390163"/>
          </a:xfrm>
        </p:grpSpPr>
        <p:cxnSp>
          <p:nvCxnSpPr>
            <p:cNvPr id="4604" name="Google Shape;4604;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5" name="Google Shape;4605;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6" name="Google Shape;4606;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07" name="Google Shape;4607;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08" name="Google Shape;4608;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09" name="Google Shape;4609;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0" name="Google Shape;4610;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11" name="Google Shape;4611;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57"/>
          <p:cNvGrpSpPr/>
          <p:nvPr/>
        </p:nvGrpSpPr>
        <p:grpSpPr>
          <a:xfrm>
            <a:off x="753952" y="2401541"/>
            <a:ext cx="1412054" cy="633562"/>
            <a:chOff x="1187400" y="2529299"/>
            <a:chExt cx="6769193" cy="2241903"/>
          </a:xfrm>
        </p:grpSpPr>
        <p:sp>
          <p:nvSpPr>
            <p:cNvPr id="4618" name="Google Shape;4618;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19" name="Google Shape;4619;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0" name="Google Shape;4620;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1" name="Google Shape;4621;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2" name="Google Shape;4622;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3" name="Google Shape;4623;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24" name="Google Shape;4624;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25" name="Google Shape;4625;p57"/>
            <p:cNvCxnSpPr>
              <a:stCxn id="4618" idx="2"/>
              <a:endCxn id="46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6" name="Google Shape;4626;p57"/>
            <p:cNvCxnSpPr>
              <a:stCxn id="4620" idx="0"/>
              <a:endCxn id="46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7" name="Google Shape;4627;p57"/>
            <p:cNvCxnSpPr>
              <a:stCxn id="4620" idx="2"/>
              <a:endCxn id="46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8" name="Google Shape;4628;p57"/>
            <p:cNvCxnSpPr>
              <a:stCxn id="4621" idx="0"/>
              <a:endCxn id="46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29" name="Google Shape;4629;p57"/>
            <p:cNvCxnSpPr>
              <a:stCxn id="4619" idx="2"/>
              <a:endCxn id="46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30" name="Google Shape;4630;p57"/>
            <p:cNvCxnSpPr>
              <a:stCxn id="4623" idx="0"/>
              <a:endCxn id="46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31" name="Google Shape;4631;p57"/>
          <p:cNvGrpSpPr/>
          <p:nvPr/>
        </p:nvGrpSpPr>
        <p:grpSpPr>
          <a:xfrm>
            <a:off x="6840198" y="2894250"/>
            <a:ext cx="1579035" cy="540873"/>
            <a:chOff x="6895650" y="3126697"/>
            <a:chExt cx="1436662" cy="492105"/>
          </a:xfrm>
        </p:grpSpPr>
        <p:sp>
          <p:nvSpPr>
            <p:cNvPr id="4632" name="Google Shape;4632;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7" name="Google Shape;4637;p57"/>
            <p:cNvGrpSpPr/>
            <p:nvPr/>
          </p:nvGrpSpPr>
          <p:grpSpPr>
            <a:xfrm>
              <a:off x="6995957" y="3335810"/>
              <a:ext cx="1230393" cy="71754"/>
              <a:chOff x="6995957" y="3287964"/>
              <a:chExt cx="1230393" cy="71754"/>
            </a:xfrm>
          </p:grpSpPr>
          <p:sp>
            <p:nvSpPr>
              <p:cNvPr id="4638" name="Google Shape;4638;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3" name="Google Shape;4643;p57"/>
          <p:cNvGrpSpPr/>
          <p:nvPr/>
        </p:nvGrpSpPr>
        <p:grpSpPr>
          <a:xfrm>
            <a:off x="6838780" y="3531013"/>
            <a:ext cx="1581862" cy="650625"/>
            <a:chOff x="6777990" y="3710194"/>
            <a:chExt cx="1646915" cy="677382"/>
          </a:xfrm>
        </p:grpSpPr>
        <p:grpSp>
          <p:nvGrpSpPr>
            <p:cNvPr id="4644" name="Google Shape;4644;p57"/>
            <p:cNvGrpSpPr/>
            <p:nvPr/>
          </p:nvGrpSpPr>
          <p:grpSpPr>
            <a:xfrm>
              <a:off x="6777990" y="3874492"/>
              <a:ext cx="411129" cy="513083"/>
              <a:chOff x="6777990" y="3874492"/>
              <a:chExt cx="411129" cy="513083"/>
            </a:xfrm>
          </p:grpSpPr>
          <p:cxnSp>
            <p:nvCxnSpPr>
              <p:cNvPr id="4645" name="Google Shape;4645;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46" name="Google Shape;4646;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7"/>
            <p:cNvGrpSpPr/>
            <p:nvPr/>
          </p:nvGrpSpPr>
          <p:grpSpPr>
            <a:xfrm>
              <a:off x="7188425" y="3710194"/>
              <a:ext cx="411123" cy="520535"/>
              <a:chOff x="7188425" y="3710194"/>
              <a:chExt cx="411123" cy="520535"/>
            </a:xfrm>
          </p:grpSpPr>
          <p:cxnSp>
            <p:nvCxnSpPr>
              <p:cNvPr id="4648" name="Google Shape;4648;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49" name="Google Shape;4649;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57"/>
            <p:cNvGrpSpPr/>
            <p:nvPr/>
          </p:nvGrpSpPr>
          <p:grpSpPr>
            <a:xfrm>
              <a:off x="7603341" y="3874492"/>
              <a:ext cx="411474" cy="513083"/>
              <a:chOff x="7603341" y="3874492"/>
              <a:chExt cx="411474" cy="513083"/>
            </a:xfrm>
          </p:grpSpPr>
          <p:cxnSp>
            <p:nvCxnSpPr>
              <p:cNvPr id="4651" name="Google Shape;4651;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52" name="Google Shape;4652;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57"/>
            <p:cNvGrpSpPr/>
            <p:nvPr/>
          </p:nvGrpSpPr>
          <p:grpSpPr>
            <a:xfrm>
              <a:off x="8013776" y="3722847"/>
              <a:ext cx="411129" cy="507881"/>
              <a:chOff x="8013776" y="3722847"/>
              <a:chExt cx="411129" cy="507881"/>
            </a:xfrm>
          </p:grpSpPr>
          <p:cxnSp>
            <p:nvCxnSpPr>
              <p:cNvPr id="4654" name="Google Shape;4654;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55" name="Google Shape;4655;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6" name="Google Shape;4656;p57"/>
          <p:cNvGrpSpPr/>
          <p:nvPr/>
        </p:nvGrpSpPr>
        <p:grpSpPr>
          <a:xfrm>
            <a:off x="5258295" y="2703853"/>
            <a:ext cx="1421889" cy="1020603"/>
            <a:chOff x="5190863" y="2824811"/>
            <a:chExt cx="1544860" cy="1108869"/>
          </a:xfrm>
        </p:grpSpPr>
        <p:grpSp>
          <p:nvGrpSpPr>
            <p:cNvPr id="4657" name="Google Shape;4657;p57"/>
            <p:cNvGrpSpPr/>
            <p:nvPr/>
          </p:nvGrpSpPr>
          <p:grpSpPr>
            <a:xfrm>
              <a:off x="5938695" y="3176919"/>
              <a:ext cx="685761" cy="404739"/>
              <a:chOff x="5938695" y="3176919"/>
              <a:chExt cx="685761" cy="404739"/>
            </a:xfrm>
          </p:grpSpPr>
          <p:grpSp>
            <p:nvGrpSpPr>
              <p:cNvPr id="4658" name="Google Shape;4658;p57"/>
              <p:cNvGrpSpPr/>
              <p:nvPr/>
            </p:nvGrpSpPr>
            <p:grpSpPr>
              <a:xfrm>
                <a:off x="5938695" y="3176919"/>
                <a:ext cx="685761" cy="404739"/>
                <a:chOff x="5938695" y="3176919"/>
                <a:chExt cx="685761" cy="404739"/>
              </a:xfrm>
            </p:grpSpPr>
            <p:sp>
              <p:nvSpPr>
                <p:cNvPr id="4659" name="Google Shape;4659;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1" name="Google Shape;4661;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7"/>
            <p:cNvGrpSpPr/>
            <p:nvPr/>
          </p:nvGrpSpPr>
          <p:grpSpPr>
            <a:xfrm>
              <a:off x="5305233" y="3176835"/>
              <a:ext cx="685971" cy="404655"/>
              <a:chOff x="5305233" y="3176835"/>
              <a:chExt cx="685971" cy="404655"/>
            </a:xfrm>
          </p:grpSpPr>
          <p:grpSp>
            <p:nvGrpSpPr>
              <p:cNvPr id="4663" name="Google Shape;4663;p57"/>
              <p:cNvGrpSpPr/>
              <p:nvPr/>
            </p:nvGrpSpPr>
            <p:grpSpPr>
              <a:xfrm>
                <a:off x="5305233" y="3176835"/>
                <a:ext cx="685971" cy="404655"/>
                <a:chOff x="5305233" y="3176835"/>
                <a:chExt cx="685971" cy="404655"/>
              </a:xfrm>
            </p:grpSpPr>
            <p:sp>
              <p:nvSpPr>
                <p:cNvPr id="4664" name="Google Shape;4664;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6" name="Google Shape;4666;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7" name="Google Shape;4667;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57"/>
            <p:cNvGrpSpPr/>
            <p:nvPr/>
          </p:nvGrpSpPr>
          <p:grpSpPr>
            <a:xfrm>
              <a:off x="5657361" y="2824811"/>
              <a:ext cx="1078361" cy="404655"/>
              <a:chOff x="5657361" y="2824811"/>
              <a:chExt cx="1078361" cy="404655"/>
            </a:xfrm>
          </p:grpSpPr>
          <p:grpSp>
            <p:nvGrpSpPr>
              <p:cNvPr id="4669" name="Google Shape;4669;p57"/>
              <p:cNvGrpSpPr/>
              <p:nvPr/>
            </p:nvGrpSpPr>
            <p:grpSpPr>
              <a:xfrm>
                <a:off x="5657361" y="2824811"/>
                <a:ext cx="1078361" cy="404655"/>
                <a:chOff x="5657361" y="2824811"/>
                <a:chExt cx="1078361" cy="404655"/>
              </a:xfrm>
            </p:grpSpPr>
            <p:grpSp>
              <p:nvGrpSpPr>
                <p:cNvPr id="4670" name="Google Shape;4670;p57"/>
                <p:cNvGrpSpPr/>
                <p:nvPr/>
              </p:nvGrpSpPr>
              <p:grpSpPr>
                <a:xfrm>
                  <a:off x="5938485" y="2824811"/>
                  <a:ext cx="797237" cy="404655"/>
                  <a:chOff x="5938485" y="2824811"/>
                  <a:chExt cx="797237" cy="404655"/>
                </a:xfrm>
              </p:grpSpPr>
              <p:sp>
                <p:nvSpPr>
                  <p:cNvPr id="4671" name="Google Shape;4671;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3" name="Google Shape;4673;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4" name="Google Shape;4674;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7"/>
            <p:cNvGrpSpPr/>
            <p:nvPr/>
          </p:nvGrpSpPr>
          <p:grpSpPr>
            <a:xfrm>
              <a:off x="5190863" y="3528942"/>
              <a:ext cx="1078026" cy="404739"/>
              <a:chOff x="5190863" y="3528942"/>
              <a:chExt cx="1078026" cy="404739"/>
            </a:xfrm>
          </p:grpSpPr>
          <p:sp>
            <p:nvSpPr>
              <p:cNvPr id="4676" name="Google Shape;4676;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7" name="Google Shape;4677;p57"/>
              <p:cNvGrpSpPr/>
              <p:nvPr/>
            </p:nvGrpSpPr>
            <p:grpSpPr>
              <a:xfrm>
                <a:off x="5190863" y="3528942"/>
                <a:ext cx="1078026" cy="404739"/>
                <a:chOff x="5190863" y="3528942"/>
                <a:chExt cx="1078026" cy="404739"/>
              </a:xfrm>
            </p:grpSpPr>
            <p:sp>
              <p:nvSpPr>
                <p:cNvPr id="4678" name="Google Shape;4678;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0" name="Google Shape;4680;p57"/>
          <p:cNvGrpSpPr/>
          <p:nvPr/>
        </p:nvGrpSpPr>
        <p:grpSpPr>
          <a:xfrm>
            <a:off x="724302" y="1268321"/>
            <a:ext cx="1086719" cy="879487"/>
            <a:chOff x="803162" y="1474292"/>
            <a:chExt cx="1086719" cy="879487"/>
          </a:xfrm>
        </p:grpSpPr>
        <p:grpSp>
          <p:nvGrpSpPr>
            <p:cNvPr id="4681" name="Google Shape;4681;p57"/>
            <p:cNvGrpSpPr/>
            <p:nvPr/>
          </p:nvGrpSpPr>
          <p:grpSpPr>
            <a:xfrm>
              <a:off x="803162" y="1625948"/>
              <a:ext cx="445856" cy="576579"/>
              <a:chOff x="803162" y="1625948"/>
              <a:chExt cx="445856" cy="576579"/>
            </a:xfrm>
          </p:grpSpPr>
          <p:sp>
            <p:nvSpPr>
              <p:cNvPr id="4682" name="Google Shape;4682;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57"/>
              <p:cNvGrpSpPr/>
              <p:nvPr/>
            </p:nvGrpSpPr>
            <p:grpSpPr>
              <a:xfrm>
                <a:off x="1056023" y="1625948"/>
                <a:ext cx="192995" cy="576579"/>
                <a:chOff x="1056023" y="1625948"/>
                <a:chExt cx="192995" cy="576579"/>
              </a:xfrm>
            </p:grpSpPr>
            <p:sp>
              <p:nvSpPr>
                <p:cNvPr id="4684" name="Google Shape;4684;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9" name="Google Shape;4689;p57"/>
            <p:cNvGrpSpPr/>
            <p:nvPr/>
          </p:nvGrpSpPr>
          <p:grpSpPr>
            <a:xfrm>
              <a:off x="1371406" y="1474292"/>
              <a:ext cx="518475" cy="879487"/>
              <a:chOff x="1398231" y="1474292"/>
              <a:chExt cx="518475" cy="879487"/>
            </a:xfrm>
          </p:grpSpPr>
          <p:grpSp>
            <p:nvGrpSpPr>
              <p:cNvPr id="4690" name="Google Shape;4690;p57"/>
              <p:cNvGrpSpPr/>
              <p:nvPr/>
            </p:nvGrpSpPr>
            <p:grpSpPr>
              <a:xfrm>
                <a:off x="1398231" y="1474292"/>
                <a:ext cx="518475" cy="341643"/>
                <a:chOff x="1398231" y="1474292"/>
                <a:chExt cx="518475" cy="341643"/>
              </a:xfrm>
            </p:grpSpPr>
            <p:sp>
              <p:nvSpPr>
                <p:cNvPr id="4691" name="Google Shape;4691;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2" name="Google Shape;4692;p57"/>
                <p:cNvGrpSpPr/>
                <p:nvPr/>
              </p:nvGrpSpPr>
              <p:grpSpPr>
                <a:xfrm>
                  <a:off x="1616453" y="1474292"/>
                  <a:ext cx="300253" cy="341643"/>
                  <a:chOff x="1616453" y="1475379"/>
                  <a:chExt cx="300253" cy="341643"/>
                </a:xfrm>
              </p:grpSpPr>
              <p:sp>
                <p:nvSpPr>
                  <p:cNvPr id="4693" name="Google Shape;4693;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57"/>
                  <p:cNvGrpSpPr/>
                  <p:nvPr/>
                </p:nvGrpSpPr>
                <p:grpSpPr>
                  <a:xfrm>
                    <a:off x="1839639" y="1475379"/>
                    <a:ext cx="77067" cy="341643"/>
                    <a:chOff x="1839639" y="1475379"/>
                    <a:chExt cx="77067" cy="341643"/>
                  </a:xfrm>
                </p:grpSpPr>
                <p:sp>
                  <p:nvSpPr>
                    <p:cNvPr id="4701" name="Google Shape;4701;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03" name="Google Shape;4703;p57"/>
              <p:cNvGrpSpPr/>
              <p:nvPr/>
            </p:nvGrpSpPr>
            <p:grpSpPr>
              <a:xfrm>
                <a:off x="1398451" y="2012951"/>
                <a:ext cx="518255" cy="340828"/>
                <a:chOff x="1398451" y="2012951"/>
                <a:chExt cx="518255" cy="340828"/>
              </a:xfrm>
            </p:grpSpPr>
            <p:sp>
              <p:nvSpPr>
                <p:cNvPr id="4704" name="Google Shape;4704;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57"/>
                <p:cNvGrpSpPr/>
                <p:nvPr/>
              </p:nvGrpSpPr>
              <p:grpSpPr>
                <a:xfrm>
                  <a:off x="1616453" y="2012951"/>
                  <a:ext cx="300253" cy="340828"/>
                  <a:chOff x="1616453" y="2013538"/>
                  <a:chExt cx="300253" cy="340828"/>
                </a:xfrm>
              </p:grpSpPr>
              <p:sp>
                <p:nvSpPr>
                  <p:cNvPr id="4706" name="Google Shape;4706;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57"/>
                  <p:cNvGrpSpPr/>
                  <p:nvPr/>
                </p:nvGrpSpPr>
                <p:grpSpPr>
                  <a:xfrm>
                    <a:off x="1839639" y="2013538"/>
                    <a:ext cx="77067" cy="340828"/>
                    <a:chOff x="1839639" y="2013538"/>
                    <a:chExt cx="77067" cy="340828"/>
                  </a:xfrm>
                </p:grpSpPr>
                <p:sp>
                  <p:nvSpPr>
                    <p:cNvPr id="4714" name="Google Shape;4714;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16" name="Google Shape;4716;p57"/>
          <p:cNvGrpSpPr/>
          <p:nvPr/>
        </p:nvGrpSpPr>
        <p:grpSpPr>
          <a:xfrm>
            <a:off x="721126" y="3399508"/>
            <a:ext cx="1368681" cy="682918"/>
            <a:chOff x="724986" y="3605478"/>
            <a:chExt cx="1368681" cy="682918"/>
          </a:xfrm>
        </p:grpSpPr>
        <p:grpSp>
          <p:nvGrpSpPr>
            <p:cNvPr id="4717" name="Google Shape;4717;p57"/>
            <p:cNvGrpSpPr/>
            <p:nvPr/>
          </p:nvGrpSpPr>
          <p:grpSpPr>
            <a:xfrm>
              <a:off x="1289102" y="3823629"/>
              <a:ext cx="240442" cy="250435"/>
              <a:chOff x="-165066" y="3843615"/>
              <a:chExt cx="221259" cy="230455"/>
            </a:xfrm>
          </p:grpSpPr>
          <p:sp>
            <p:nvSpPr>
              <p:cNvPr id="4718" name="Google Shape;4718;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57"/>
            <p:cNvGrpSpPr/>
            <p:nvPr/>
          </p:nvGrpSpPr>
          <p:grpSpPr>
            <a:xfrm>
              <a:off x="724986" y="3605478"/>
              <a:ext cx="1368681" cy="682918"/>
              <a:chOff x="724986" y="3605478"/>
              <a:chExt cx="1368681" cy="682918"/>
            </a:xfrm>
          </p:grpSpPr>
          <p:grpSp>
            <p:nvGrpSpPr>
              <p:cNvPr id="4739" name="Google Shape;4739;p57"/>
              <p:cNvGrpSpPr/>
              <p:nvPr/>
            </p:nvGrpSpPr>
            <p:grpSpPr>
              <a:xfrm>
                <a:off x="1498221" y="4047614"/>
                <a:ext cx="529172" cy="240783"/>
                <a:chOff x="1498221" y="4047614"/>
                <a:chExt cx="529172" cy="240783"/>
              </a:xfrm>
            </p:grpSpPr>
            <p:grpSp>
              <p:nvGrpSpPr>
                <p:cNvPr id="4740" name="Google Shape;4740;p57"/>
                <p:cNvGrpSpPr/>
                <p:nvPr/>
              </p:nvGrpSpPr>
              <p:grpSpPr>
                <a:xfrm>
                  <a:off x="1826655" y="4224370"/>
                  <a:ext cx="200738" cy="25631"/>
                  <a:chOff x="1826655" y="4224370"/>
                  <a:chExt cx="200738" cy="25631"/>
                </a:xfrm>
              </p:grpSpPr>
              <p:sp>
                <p:nvSpPr>
                  <p:cNvPr id="4741" name="Google Shape;4741;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7"/>
                <p:cNvGrpSpPr/>
                <p:nvPr/>
              </p:nvGrpSpPr>
              <p:grpSpPr>
                <a:xfrm>
                  <a:off x="1498221" y="4047614"/>
                  <a:ext cx="328444" cy="240783"/>
                  <a:chOff x="1498221" y="4047614"/>
                  <a:chExt cx="328444" cy="240783"/>
                </a:xfrm>
              </p:grpSpPr>
              <p:sp>
                <p:nvSpPr>
                  <p:cNvPr id="4744" name="Google Shape;4744;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57"/>
                  <p:cNvGrpSpPr/>
                  <p:nvPr/>
                </p:nvGrpSpPr>
                <p:grpSpPr>
                  <a:xfrm>
                    <a:off x="1498221" y="4047614"/>
                    <a:ext cx="150566" cy="190416"/>
                    <a:chOff x="1498221" y="4047614"/>
                    <a:chExt cx="150566" cy="190416"/>
                  </a:xfrm>
                </p:grpSpPr>
                <p:sp>
                  <p:nvSpPr>
                    <p:cNvPr id="4746" name="Google Shape;4746;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8" name="Google Shape;4748;p57"/>
              <p:cNvGrpSpPr/>
              <p:nvPr/>
            </p:nvGrpSpPr>
            <p:grpSpPr>
              <a:xfrm>
                <a:off x="1560718" y="3800594"/>
                <a:ext cx="532948" cy="302090"/>
                <a:chOff x="1560718" y="3800594"/>
                <a:chExt cx="532948" cy="302090"/>
              </a:xfrm>
            </p:grpSpPr>
            <p:grpSp>
              <p:nvGrpSpPr>
                <p:cNvPr id="4749" name="Google Shape;4749;p57"/>
                <p:cNvGrpSpPr/>
                <p:nvPr/>
              </p:nvGrpSpPr>
              <p:grpSpPr>
                <a:xfrm>
                  <a:off x="1912179" y="3827344"/>
                  <a:ext cx="181487" cy="25631"/>
                  <a:chOff x="1912179" y="3827344"/>
                  <a:chExt cx="181487" cy="25631"/>
                </a:xfrm>
              </p:grpSpPr>
              <p:sp>
                <p:nvSpPr>
                  <p:cNvPr id="4750" name="Google Shape;4750;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57"/>
                <p:cNvGrpSpPr/>
                <p:nvPr/>
              </p:nvGrpSpPr>
              <p:grpSpPr>
                <a:xfrm>
                  <a:off x="1912179" y="4044505"/>
                  <a:ext cx="181487" cy="25622"/>
                  <a:chOff x="1912179" y="4044506"/>
                  <a:chExt cx="181487" cy="25622"/>
                </a:xfrm>
              </p:grpSpPr>
              <p:sp>
                <p:nvSpPr>
                  <p:cNvPr id="4753" name="Google Shape;4753;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57"/>
                <p:cNvGrpSpPr/>
                <p:nvPr/>
              </p:nvGrpSpPr>
              <p:grpSpPr>
                <a:xfrm>
                  <a:off x="1560718" y="3800594"/>
                  <a:ext cx="351472" cy="302090"/>
                  <a:chOff x="1560718" y="3800594"/>
                  <a:chExt cx="351472" cy="302090"/>
                </a:xfrm>
              </p:grpSpPr>
              <p:grpSp>
                <p:nvGrpSpPr>
                  <p:cNvPr id="4756" name="Google Shape;4756;p57"/>
                  <p:cNvGrpSpPr/>
                  <p:nvPr/>
                </p:nvGrpSpPr>
                <p:grpSpPr>
                  <a:xfrm>
                    <a:off x="1560718" y="3842857"/>
                    <a:ext cx="173586" cy="217131"/>
                    <a:chOff x="1560718" y="3842857"/>
                    <a:chExt cx="173586" cy="217131"/>
                  </a:xfrm>
                </p:grpSpPr>
                <p:sp>
                  <p:nvSpPr>
                    <p:cNvPr id="4757" name="Google Shape;4757;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0" name="Google Shape;4760;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2" name="Google Shape;4762;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3" name="Google Shape;4763;p57"/>
              <p:cNvGrpSpPr/>
              <p:nvPr/>
            </p:nvGrpSpPr>
            <p:grpSpPr>
              <a:xfrm>
                <a:off x="785350" y="3605478"/>
                <a:ext cx="535311" cy="249245"/>
                <a:chOff x="785350" y="3605478"/>
                <a:chExt cx="535311" cy="249245"/>
              </a:xfrm>
            </p:grpSpPr>
            <p:grpSp>
              <p:nvGrpSpPr>
                <p:cNvPr id="4764" name="Google Shape;4764;p57"/>
                <p:cNvGrpSpPr/>
                <p:nvPr/>
              </p:nvGrpSpPr>
              <p:grpSpPr>
                <a:xfrm>
                  <a:off x="785350" y="3605478"/>
                  <a:ext cx="376191" cy="102736"/>
                  <a:chOff x="785350" y="3605478"/>
                  <a:chExt cx="376191" cy="102736"/>
                </a:xfrm>
              </p:grpSpPr>
              <p:sp>
                <p:nvSpPr>
                  <p:cNvPr id="4765" name="Google Shape;4765;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57"/>
                <p:cNvGrpSpPr/>
                <p:nvPr/>
              </p:nvGrpSpPr>
              <p:grpSpPr>
                <a:xfrm>
                  <a:off x="1161530" y="3655851"/>
                  <a:ext cx="159131" cy="198872"/>
                  <a:chOff x="1161530" y="3655851"/>
                  <a:chExt cx="159131" cy="198872"/>
                </a:xfrm>
              </p:grpSpPr>
              <p:sp>
                <p:nvSpPr>
                  <p:cNvPr id="4769" name="Google Shape;4769;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1" name="Google Shape;4771;p57"/>
              <p:cNvGrpSpPr/>
              <p:nvPr/>
            </p:nvGrpSpPr>
            <p:grpSpPr>
              <a:xfrm>
                <a:off x="785350" y="4047614"/>
                <a:ext cx="535311" cy="240783"/>
                <a:chOff x="785350" y="4047614"/>
                <a:chExt cx="535311" cy="240783"/>
              </a:xfrm>
            </p:grpSpPr>
            <p:grpSp>
              <p:nvGrpSpPr>
                <p:cNvPr id="4772" name="Google Shape;4772;p57"/>
                <p:cNvGrpSpPr/>
                <p:nvPr/>
              </p:nvGrpSpPr>
              <p:grpSpPr>
                <a:xfrm>
                  <a:off x="1161636" y="4047614"/>
                  <a:ext cx="159025" cy="190415"/>
                  <a:chOff x="1161636" y="4047614"/>
                  <a:chExt cx="159025" cy="190415"/>
                </a:xfrm>
              </p:grpSpPr>
              <p:sp>
                <p:nvSpPr>
                  <p:cNvPr id="4773" name="Google Shape;4773;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57"/>
                <p:cNvGrpSpPr/>
                <p:nvPr/>
              </p:nvGrpSpPr>
              <p:grpSpPr>
                <a:xfrm>
                  <a:off x="785350" y="4185661"/>
                  <a:ext cx="376191" cy="102736"/>
                  <a:chOff x="785350" y="4185661"/>
                  <a:chExt cx="376191" cy="102736"/>
                </a:xfrm>
              </p:grpSpPr>
              <p:sp>
                <p:nvSpPr>
                  <p:cNvPr id="4776" name="Google Shape;4776;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9" name="Google Shape;4779;p57"/>
              <p:cNvGrpSpPr/>
              <p:nvPr/>
            </p:nvGrpSpPr>
            <p:grpSpPr>
              <a:xfrm>
                <a:off x="1501054" y="3605478"/>
                <a:ext cx="526340" cy="249240"/>
                <a:chOff x="1501054" y="3605478"/>
                <a:chExt cx="526340" cy="249240"/>
              </a:xfrm>
            </p:grpSpPr>
            <p:grpSp>
              <p:nvGrpSpPr>
                <p:cNvPr id="4780" name="Google Shape;4780;p57"/>
                <p:cNvGrpSpPr/>
                <p:nvPr/>
              </p:nvGrpSpPr>
              <p:grpSpPr>
                <a:xfrm>
                  <a:off x="1834208" y="3643867"/>
                  <a:ext cx="193185" cy="25622"/>
                  <a:chOff x="1834208" y="3643867"/>
                  <a:chExt cx="193185" cy="25622"/>
                </a:xfrm>
              </p:grpSpPr>
              <p:sp>
                <p:nvSpPr>
                  <p:cNvPr id="4781" name="Google Shape;4781;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7"/>
                <p:cNvGrpSpPr/>
                <p:nvPr/>
              </p:nvGrpSpPr>
              <p:grpSpPr>
                <a:xfrm>
                  <a:off x="1501054" y="3605478"/>
                  <a:ext cx="333165" cy="249240"/>
                  <a:chOff x="1501054" y="3605478"/>
                  <a:chExt cx="333165" cy="249240"/>
                </a:xfrm>
              </p:grpSpPr>
              <p:sp>
                <p:nvSpPr>
                  <p:cNvPr id="4784" name="Google Shape;4784;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5" name="Google Shape;4785;p57"/>
                  <p:cNvGrpSpPr/>
                  <p:nvPr/>
                </p:nvGrpSpPr>
                <p:grpSpPr>
                  <a:xfrm>
                    <a:off x="1501054" y="3655851"/>
                    <a:ext cx="155286" cy="198867"/>
                    <a:chOff x="1501054" y="3655851"/>
                    <a:chExt cx="155286" cy="198867"/>
                  </a:xfrm>
                </p:grpSpPr>
                <p:sp>
                  <p:nvSpPr>
                    <p:cNvPr id="4786" name="Google Shape;4786;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8" name="Google Shape;4788;p57"/>
              <p:cNvGrpSpPr/>
              <p:nvPr/>
            </p:nvGrpSpPr>
            <p:grpSpPr>
              <a:xfrm>
                <a:off x="724986" y="3800594"/>
                <a:ext cx="532950" cy="302090"/>
                <a:chOff x="724986" y="3800594"/>
                <a:chExt cx="532950" cy="302090"/>
              </a:xfrm>
            </p:grpSpPr>
            <p:grpSp>
              <p:nvGrpSpPr>
                <p:cNvPr id="4789" name="Google Shape;4789;p57"/>
                <p:cNvGrpSpPr/>
                <p:nvPr/>
              </p:nvGrpSpPr>
              <p:grpSpPr>
                <a:xfrm>
                  <a:off x="724986" y="4044367"/>
                  <a:ext cx="181314" cy="25626"/>
                  <a:chOff x="724986" y="4044367"/>
                  <a:chExt cx="181314" cy="25626"/>
                </a:xfrm>
              </p:grpSpPr>
              <p:sp>
                <p:nvSpPr>
                  <p:cNvPr id="4790" name="Google Shape;4790;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7"/>
                <p:cNvGrpSpPr/>
                <p:nvPr/>
              </p:nvGrpSpPr>
              <p:grpSpPr>
                <a:xfrm>
                  <a:off x="906290" y="3800594"/>
                  <a:ext cx="351646" cy="302090"/>
                  <a:chOff x="906290" y="3800594"/>
                  <a:chExt cx="351646" cy="302090"/>
                </a:xfrm>
              </p:grpSpPr>
              <p:grpSp>
                <p:nvGrpSpPr>
                  <p:cNvPr id="4793" name="Google Shape;4793;p57"/>
                  <p:cNvGrpSpPr/>
                  <p:nvPr/>
                </p:nvGrpSpPr>
                <p:grpSpPr>
                  <a:xfrm>
                    <a:off x="1084172" y="3842857"/>
                    <a:ext cx="173764" cy="217131"/>
                    <a:chOff x="1084172" y="3842857"/>
                    <a:chExt cx="173764" cy="217131"/>
                  </a:xfrm>
                </p:grpSpPr>
                <p:grpSp>
                  <p:nvGrpSpPr>
                    <p:cNvPr id="4794" name="Google Shape;4794;p57"/>
                    <p:cNvGrpSpPr/>
                    <p:nvPr/>
                  </p:nvGrpSpPr>
                  <p:grpSpPr>
                    <a:xfrm>
                      <a:off x="1156862" y="3936509"/>
                      <a:ext cx="101073" cy="25622"/>
                      <a:chOff x="1156862" y="3936509"/>
                      <a:chExt cx="101073" cy="25622"/>
                    </a:xfrm>
                  </p:grpSpPr>
                  <p:sp>
                    <p:nvSpPr>
                      <p:cNvPr id="4795" name="Google Shape;4795;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8" name="Google Shape;4798;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57"/>
                <p:cNvGrpSpPr/>
                <p:nvPr/>
              </p:nvGrpSpPr>
              <p:grpSpPr>
                <a:xfrm>
                  <a:off x="724986" y="3830189"/>
                  <a:ext cx="189533" cy="25626"/>
                  <a:chOff x="724986" y="3830189"/>
                  <a:chExt cx="189533" cy="25626"/>
                </a:xfrm>
              </p:grpSpPr>
              <p:sp>
                <p:nvSpPr>
                  <p:cNvPr id="4801" name="Google Shape;4801;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03" name="Google Shape;4803;p57"/>
          <p:cNvGrpSpPr/>
          <p:nvPr/>
        </p:nvGrpSpPr>
        <p:grpSpPr>
          <a:xfrm>
            <a:off x="2249438" y="2249669"/>
            <a:ext cx="948701" cy="935378"/>
            <a:chOff x="2253298" y="2428317"/>
            <a:chExt cx="948701" cy="935378"/>
          </a:xfrm>
        </p:grpSpPr>
        <p:sp>
          <p:nvSpPr>
            <p:cNvPr id="4804" name="Google Shape;4804;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0" name="Shape 4840"/>
        <p:cNvGrpSpPr/>
        <p:nvPr/>
      </p:nvGrpSpPr>
      <p:grpSpPr>
        <a:xfrm>
          <a:off x="0" y="0"/>
          <a:ext cx="0" cy="0"/>
          <a:chOff x="0" y="0"/>
          <a:chExt cx="0" cy="0"/>
        </a:xfrm>
      </p:grpSpPr>
      <p:grpSp>
        <p:nvGrpSpPr>
          <p:cNvPr id="4841" name="Google Shape;4841;p58"/>
          <p:cNvGrpSpPr/>
          <p:nvPr/>
        </p:nvGrpSpPr>
        <p:grpSpPr>
          <a:xfrm>
            <a:off x="3339745" y="952988"/>
            <a:ext cx="2363393" cy="1017867"/>
            <a:chOff x="3292400" y="1219146"/>
            <a:chExt cx="2615240" cy="1110239"/>
          </a:xfrm>
        </p:grpSpPr>
        <p:sp>
          <p:nvSpPr>
            <p:cNvPr id="4842" name="Google Shape;4842;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843" name="Google Shape;4843;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44" name="Google Shape;4844;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845" name="Google Shape;4845;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846" name="Google Shape;4846;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847" name="Google Shape;4847;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848" name="Google Shape;4848;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849" name="Google Shape;4849;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850" name="Google Shape;4850;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851" name="Google Shape;4851;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852" name="Google Shape;4852;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3" name="Google Shape;4853;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4" name="Google Shape;4854;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6" name="Google Shape;4856;p58"/>
            <p:cNvGrpSpPr/>
            <p:nvPr/>
          </p:nvGrpSpPr>
          <p:grpSpPr>
            <a:xfrm>
              <a:off x="3748438" y="1378608"/>
              <a:ext cx="2159202" cy="903971"/>
              <a:chOff x="1683525" y="2179850"/>
              <a:chExt cx="4519050" cy="2134525"/>
            </a:xfrm>
          </p:grpSpPr>
          <p:sp>
            <p:nvSpPr>
              <p:cNvPr id="4857" name="Google Shape;4857;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58" name="Google Shape;4858;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59" name="Google Shape;4859;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0" name="Google Shape;4860;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1" name="Google Shape;4861;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2" name="Google Shape;4862;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3" name="Google Shape;4863;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4" name="Google Shape;4864;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5" name="Google Shape;4865;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6" name="Google Shape;4866;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7" name="Google Shape;4867;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68" name="Google Shape;4868;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869" name="Google Shape;4869;p58"/>
          <p:cNvGraphicFramePr/>
          <p:nvPr/>
        </p:nvGraphicFramePr>
        <p:xfrm>
          <a:off x="5935838" y="2130461"/>
          <a:ext cx="3000000" cy="3000000"/>
        </p:xfrm>
        <a:graphic>
          <a:graphicData uri="http://schemas.openxmlformats.org/drawingml/2006/table">
            <a:tbl>
              <a:tblPr>
                <a:noFill/>
                <a:tableStyleId>{6A1E623C-DE61-4B54-A8E1-966714FBA27A}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70" name="Google Shape;4870;p58"/>
          <p:cNvGrpSpPr/>
          <p:nvPr/>
        </p:nvGrpSpPr>
        <p:grpSpPr>
          <a:xfrm>
            <a:off x="5935948" y="3189058"/>
            <a:ext cx="2496964" cy="1001454"/>
            <a:chOff x="1919611" y="789980"/>
            <a:chExt cx="1474179" cy="606868"/>
          </a:xfrm>
        </p:grpSpPr>
        <p:cxnSp>
          <p:nvCxnSpPr>
            <p:cNvPr id="4871" name="Google Shape;4871;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72" name="Google Shape;4872;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73" name="Google Shape;4873;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74" name="Google Shape;4874;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875" name="Google Shape;4875;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876" name="Google Shape;4876;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877" name="Google Shape;4877;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878" name="Google Shape;4878;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885" name="Google Shape;4885;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6" name="Google Shape;4886;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7" name="Google Shape;4887;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58"/>
          <p:cNvGrpSpPr/>
          <p:nvPr/>
        </p:nvGrpSpPr>
        <p:grpSpPr>
          <a:xfrm>
            <a:off x="712562" y="998017"/>
            <a:ext cx="2394370" cy="976502"/>
            <a:chOff x="749309" y="1112739"/>
            <a:chExt cx="2371603" cy="976502"/>
          </a:xfrm>
        </p:grpSpPr>
        <p:sp>
          <p:nvSpPr>
            <p:cNvPr id="4889" name="Google Shape;4889;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21" name="Google Shape;4921;p58"/>
          <p:cNvGraphicFramePr/>
          <p:nvPr/>
        </p:nvGraphicFramePr>
        <p:xfrm>
          <a:off x="5935863" y="996311"/>
          <a:ext cx="3000000" cy="3000000"/>
        </p:xfrm>
        <a:graphic>
          <a:graphicData uri="http://schemas.openxmlformats.org/drawingml/2006/table">
            <a:tbl>
              <a:tblPr>
                <a:noFill/>
                <a:tableStyleId>{6A1E623C-DE61-4B54-A8E1-966714FBA27A}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22" name="Google Shape;4922;p58"/>
          <p:cNvGraphicFramePr/>
          <p:nvPr/>
        </p:nvGraphicFramePr>
        <p:xfrm>
          <a:off x="3342575" y="2130461"/>
          <a:ext cx="3000000" cy="3000000"/>
        </p:xfrm>
        <a:graphic>
          <a:graphicData uri="http://schemas.openxmlformats.org/drawingml/2006/table">
            <a:tbl>
              <a:tblPr>
                <a:noFill/>
                <a:tableStyleId>{6A1E623C-DE61-4B54-A8E1-966714FBA27A}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23" name="Google Shape;4923;p58"/>
          <p:cNvGrpSpPr/>
          <p:nvPr/>
        </p:nvGrpSpPr>
        <p:grpSpPr>
          <a:xfrm>
            <a:off x="4086505" y="2517104"/>
            <a:ext cx="1517436" cy="74460"/>
            <a:chOff x="3980086" y="2804397"/>
            <a:chExt cx="1227600" cy="66900"/>
          </a:xfrm>
        </p:grpSpPr>
        <p:sp>
          <p:nvSpPr>
            <p:cNvPr id="4924" name="Google Shape;4924;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8"/>
          <p:cNvGrpSpPr/>
          <p:nvPr/>
        </p:nvGrpSpPr>
        <p:grpSpPr>
          <a:xfrm>
            <a:off x="4711569" y="2809692"/>
            <a:ext cx="892956" cy="74460"/>
            <a:chOff x="3980086" y="2804397"/>
            <a:chExt cx="1227600" cy="66900"/>
          </a:xfrm>
        </p:grpSpPr>
        <p:sp>
          <p:nvSpPr>
            <p:cNvPr id="4927" name="Google Shape;4927;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58"/>
          <p:cNvGrpSpPr/>
          <p:nvPr/>
        </p:nvGrpSpPr>
        <p:grpSpPr>
          <a:xfrm>
            <a:off x="3344661" y="3168575"/>
            <a:ext cx="2363244" cy="1005943"/>
            <a:chOff x="3358415" y="3361302"/>
            <a:chExt cx="2363244" cy="1024695"/>
          </a:xfrm>
        </p:grpSpPr>
        <p:grpSp>
          <p:nvGrpSpPr>
            <p:cNvPr id="4930" name="Google Shape;4930;p58"/>
            <p:cNvGrpSpPr/>
            <p:nvPr/>
          </p:nvGrpSpPr>
          <p:grpSpPr>
            <a:xfrm>
              <a:off x="3358415" y="3361302"/>
              <a:ext cx="441300" cy="1024695"/>
              <a:chOff x="3358415" y="3361302"/>
              <a:chExt cx="441300" cy="1024695"/>
            </a:xfrm>
          </p:grpSpPr>
          <p:sp>
            <p:nvSpPr>
              <p:cNvPr id="4931" name="Google Shape;4931;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58"/>
            <p:cNvGrpSpPr/>
            <p:nvPr/>
          </p:nvGrpSpPr>
          <p:grpSpPr>
            <a:xfrm>
              <a:off x="3838901" y="3361302"/>
              <a:ext cx="441300" cy="1024695"/>
              <a:chOff x="3838901" y="3361302"/>
              <a:chExt cx="441300" cy="1024695"/>
            </a:xfrm>
          </p:grpSpPr>
          <p:sp>
            <p:nvSpPr>
              <p:cNvPr id="4938" name="Google Shape;4938;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8"/>
            <p:cNvGrpSpPr/>
            <p:nvPr/>
          </p:nvGrpSpPr>
          <p:grpSpPr>
            <a:xfrm>
              <a:off x="4319387" y="3361302"/>
              <a:ext cx="441300" cy="1024695"/>
              <a:chOff x="4319387" y="3361302"/>
              <a:chExt cx="441300" cy="1024695"/>
            </a:xfrm>
          </p:grpSpPr>
          <p:sp>
            <p:nvSpPr>
              <p:cNvPr id="4945" name="Google Shape;4945;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58"/>
            <p:cNvGrpSpPr/>
            <p:nvPr/>
          </p:nvGrpSpPr>
          <p:grpSpPr>
            <a:xfrm>
              <a:off x="4799873" y="3361302"/>
              <a:ext cx="441300" cy="1024695"/>
              <a:chOff x="4799873" y="3361302"/>
              <a:chExt cx="441300" cy="1024695"/>
            </a:xfrm>
          </p:grpSpPr>
          <p:sp>
            <p:nvSpPr>
              <p:cNvPr id="4952" name="Google Shape;4952;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8"/>
            <p:cNvGrpSpPr/>
            <p:nvPr/>
          </p:nvGrpSpPr>
          <p:grpSpPr>
            <a:xfrm>
              <a:off x="5280360" y="3361302"/>
              <a:ext cx="441300" cy="1024695"/>
              <a:chOff x="5280360" y="3361302"/>
              <a:chExt cx="441300" cy="1024695"/>
            </a:xfrm>
          </p:grpSpPr>
          <p:sp>
            <p:nvSpPr>
              <p:cNvPr id="4959" name="Google Shape;4959;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65" name="Google Shape;4965;p58"/>
          <p:cNvGraphicFramePr/>
          <p:nvPr/>
        </p:nvGraphicFramePr>
        <p:xfrm>
          <a:off x="711088" y="2130461"/>
          <a:ext cx="3000000" cy="3000000"/>
        </p:xfrm>
        <a:graphic>
          <a:graphicData uri="http://schemas.openxmlformats.org/drawingml/2006/table">
            <a:tbl>
              <a:tblPr>
                <a:noFill/>
                <a:tableStyleId>{6A1E623C-DE61-4B54-A8E1-966714FBA27A}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66" name="Google Shape;4966;p58"/>
          <p:cNvGrpSpPr/>
          <p:nvPr/>
        </p:nvGrpSpPr>
        <p:grpSpPr>
          <a:xfrm>
            <a:off x="712613" y="3180186"/>
            <a:ext cx="2403614" cy="1005900"/>
            <a:chOff x="726450" y="3372825"/>
            <a:chExt cx="2403614" cy="1005900"/>
          </a:xfrm>
        </p:grpSpPr>
        <p:grpSp>
          <p:nvGrpSpPr>
            <p:cNvPr id="4967" name="Google Shape;4967;p58"/>
            <p:cNvGrpSpPr/>
            <p:nvPr/>
          </p:nvGrpSpPr>
          <p:grpSpPr>
            <a:xfrm>
              <a:off x="726450" y="3696000"/>
              <a:ext cx="2403614" cy="500898"/>
              <a:chOff x="726450" y="3696000"/>
              <a:chExt cx="2403614" cy="500898"/>
            </a:xfrm>
          </p:grpSpPr>
          <p:sp>
            <p:nvSpPr>
              <p:cNvPr id="4968" name="Google Shape;4968;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69" name="Google Shape;4969;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70" name="Google Shape;4970;p58"/>
            <p:cNvGrpSpPr/>
            <p:nvPr/>
          </p:nvGrpSpPr>
          <p:grpSpPr>
            <a:xfrm>
              <a:off x="1348050" y="3372825"/>
              <a:ext cx="1720425" cy="1005900"/>
              <a:chOff x="1348050" y="3372825"/>
              <a:chExt cx="1720425" cy="1005900"/>
            </a:xfrm>
          </p:grpSpPr>
          <p:sp>
            <p:nvSpPr>
              <p:cNvPr id="4971" name="Google Shape;4971;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2" name="Google Shape;4972;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3" name="Google Shape;4973;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4" name="Google Shape;4974;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75" name="Google Shape;4975;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76" name="Google Shape;4976;p58"/>
            <p:cNvGrpSpPr/>
            <p:nvPr/>
          </p:nvGrpSpPr>
          <p:grpSpPr>
            <a:xfrm>
              <a:off x="1455707" y="3731058"/>
              <a:ext cx="1491150" cy="417657"/>
              <a:chOff x="1455707" y="3731058"/>
              <a:chExt cx="1491150" cy="417657"/>
            </a:xfrm>
          </p:grpSpPr>
          <p:grpSp>
            <p:nvGrpSpPr>
              <p:cNvPr id="4977" name="Google Shape;4977;p58"/>
              <p:cNvGrpSpPr/>
              <p:nvPr/>
            </p:nvGrpSpPr>
            <p:grpSpPr>
              <a:xfrm>
                <a:off x="1472938" y="3745828"/>
                <a:ext cx="72126" cy="53788"/>
                <a:chOff x="1472938" y="3745828"/>
                <a:chExt cx="72126" cy="53788"/>
              </a:xfrm>
            </p:grpSpPr>
            <p:sp>
              <p:nvSpPr>
                <p:cNvPr id="4978" name="Google Shape;4978;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8"/>
              <p:cNvGrpSpPr/>
              <p:nvPr/>
            </p:nvGrpSpPr>
            <p:grpSpPr>
              <a:xfrm>
                <a:off x="1819181" y="4089633"/>
                <a:ext cx="72126" cy="53788"/>
                <a:chOff x="1819181" y="4089633"/>
                <a:chExt cx="72126" cy="53788"/>
              </a:xfrm>
            </p:grpSpPr>
            <p:sp>
              <p:nvSpPr>
                <p:cNvPr id="4981" name="Google Shape;4981;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58"/>
              <p:cNvGrpSpPr/>
              <p:nvPr/>
            </p:nvGrpSpPr>
            <p:grpSpPr>
              <a:xfrm>
                <a:off x="1455707" y="4084171"/>
                <a:ext cx="64321" cy="64544"/>
                <a:chOff x="1455707" y="4084171"/>
                <a:chExt cx="64321" cy="64544"/>
              </a:xfrm>
            </p:grpSpPr>
            <p:sp>
              <p:nvSpPr>
                <p:cNvPr id="4984" name="Google Shape;4984;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58"/>
              <p:cNvGrpSpPr/>
              <p:nvPr/>
            </p:nvGrpSpPr>
            <p:grpSpPr>
              <a:xfrm>
                <a:off x="1818610" y="3731058"/>
                <a:ext cx="64321" cy="64544"/>
                <a:chOff x="1818610" y="3731058"/>
                <a:chExt cx="64321" cy="64544"/>
              </a:xfrm>
            </p:grpSpPr>
            <p:sp>
              <p:nvSpPr>
                <p:cNvPr id="4987" name="Google Shape;4987;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58"/>
              <p:cNvGrpSpPr/>
              <p:nvPr/>
            </p:nvGrpSpPr>
            <p:grpSpPr>
              <a:xfrm>
                <a:off x="2172491" y="4089633"/>
                <a:ext cx="72126" cy="53788"/>
                <a:chOff x="2172491" y="4089633"/>
                <a:chExt cx="72126" cy="53788"/>
              </a:xfrm>
            </p:grpSpPr>
            <p:sp>
              <p:nvSpPr>
                <p:cNvPr id="4990" name="Google Shape;4990;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58"/>
              <p:cNvGrpSpPr/>
              <p:nvPr/>
            </p:nvGrpSpPr>
            <p:grpSpPr>
              <a:xfrm>
                <a:off x="2171920" y="3731058"/>
                <a:ext cx="64321" cy="64544"/>
                <a:chOff x="2171920" y="3731058"/>
                <a:chExt cx="64321" cy="64544"/>
              </a:xfrm>
            </p:grpSpPr>
            <p:sp>
              <p:nvSpPr>
                <p:cNvPr id="4993" name="Google Shape;4993;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58"/>
              <p:cNvGrpSpPr/>
              <p:nvPr/>
            </p:nvGrpSpPr>
            <p:grpSpPr>
              <a:xfrm>
                <a:off x="2874730" y="3745828"/>
                <a:ext cx="72126" cy="53788"/>
                <a:chOff x="2874730" y="3745828"/>
                <a:chExt cx="72126" cy="53788"/>
              </a:xfrm>
            </p:grpSpPr>
            <p:sp>
              <p:nvSpPr>
                <p:cNvPr id="4996" name="Google Shape;4996;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58"/>
              <p:cNvGrpSpPr/>
              <p:nvPr/>
            </p:nvGrpSpPr>
            <p:grpSpPr>
              <a:xfrm>
                <a:off x="2878589" y="4081481"/>
                <a:ext cx="64321" cy="64544"/>
                <a:chOff x="2878589" y="4081481"/>
                <a:chExt cx="64321" cy="64544"/>
              </a:xfrm>
            </p:grpSpPr>
            <p:sp>
              <p:nvSpPr>
                <p:cNvPr id="4999" name="Google Shape;4999;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8"/>
              <p:cNvGrpSpPr/>
              <p:nvPr/>
            </p:nvGrpSpPr>
            <p:grpSpPr>
              <a:xfrm>
                <a:off x="2525796" y="4089633"/>
                <a:ext cx="72126" cy="53788"/>
                <a:chOff x="2525796" y="4089633"/>
                <a:chExt cx="72126" cy="53788"/>
              </a:xfrm>
            </p:grpSpPr>
            <p:sp>
              <p:nvSpPr>
                <p:cNvPr id="5002" name="Google Shape;5002;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58"/>
              <p:cNvGrpSpPr/>
              <p:nvPr/>
            </p:nvGrpSpPr>
            <p:grpSpPr>
              <a:xfrm>
                <a:off x="2525225" y="3731058"/>
                <a:ext cx="64321" cy="64544"/>
                <a:chOff x="2525225" y="3731058"/>
                <a:chExt cx="64321" cy="64544"/>
              </a:xfrm>
            </p:grpSpPr>
            <p:sp>
              <p:nvSpPr>
                <p:cNvPr id="5005" name="Google Shape;5005;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grpSp>
        <p:nvGrpSpPr>
          <p:cNvPr id="5011" name="Google Shape;5011;p59"/>
          <p:cNvGrpSpPr/>
          <p:nvPr/>
        </p:nvGrpSpPr>
        <p:grpSpPr>
          <a:xfrm>
            <a:off x="5780153" y="1859606"/>
            <a:ext cx="671400" cy="674856"/>
            <a:chOff x="5780148" y="1859605"/>
            <a:chExt cx="671400" cy="674856"/>
          </a:xfrm>
        </p:grpSpPr>
        <p:sp>
          <p:nvSpPr>
            <p:cNvPr id="5012" name="Google Shape;5012;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9"/>
          <p:cNvGrpSpPr/>
          <p:nvPr/>
        </p:nvGrpSpPr>
        <p:grpSpPr>
          <a:xfrm>
            <a:off x="716996" y="971307"/>
            <a:ext cx="845921" cy="690752"/>
            <a:chOff x="732428" y="1198513"/>
            <a:chExt cx="845921" cy="690752"/>
          </a:xfrm>
        </p:grpSpPr>
        <p:grpSp>
          <p:nvGrpSpPr>
            <p:cNvPr id="5017" name="Google Shape;5017;p59"/>
            <p:cNvGrpSpPr/>
            <p:nvPr/>
          </p:nvGrpSpPr>
          <p:grpSpPr>
            <a:xfrm>
              <a:off x="823030" y="1198513"/>
              <a:ext cx="755319" cy="690752"/>
              <a:chOff x="823030" y="1198513"/>
              <a:chExt cx="755319" cy="690752"/>
            </a:xfrm>
          </p:grpSpPr>
          <p:sp>
            <p:nvSpPr>
              <p:cNvPr id="5018" name="Google Shape;5018;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59"/>
            <p:cNvGrpSpPr/>
            <p:nvPr/>
          </p:nvGrpSpPr>
          <p:grpSpPr>
            <a:xfrm>
              <a:off x="732428" y="1239937"/>
              <a:ext cx="739912" cy="607886"/>
              <a:chOff x="732428" y="1239937"/>
              <a:chExt cx="739912" cy="607886"/>
            </a:xfrm>
          </p:grpSpPr>
          <p:sp>
            <p:nvSpPr>
              <p:cNvPr id="5021" name="Google Shape;5021;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9"/>
            <p:cNvGrpSpPr/>
            <p:nvPr/>
          </p:nvGrpSpPr>
          <p:grpSpPr>
            <a:xfrm>
              <a:off x="732428" y="1277018"/>
              <a:ext cx="702832" cy="533758"/>
              <a:chOff x="732428" y="1277018"/>
              <a:chExt cx="702832" cy="533758"/>
            </a:xfrm>
          </p:grpSpPr>
          <p:sp>
            <p:nvSpPr>
              <p:cNvPr id="5024" name="Google Shape;5024;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9"/>
            <p:cNvGrpSpPr/>
            <p:nvPr/>
          </p:nvGrpSpPr>
          <p:grpSpPr>
            <a:xfrm>
              <a:off x="931170" y="1306653"/>
              <a:ext cx="647179" cy="474455"/>
              <a:chOff x="931170" y="1306653"/>
              <a:chExt cx="647179" cy="474455"/>
            </a:xfrm>
          </p:grpSpPr>
          <p:sp>
            <p:nvSpPr>
              <p:cNvPr id="5027" name="Google Shape;5027;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59"/>
          <p:cNvGrpSpPr/>
          <p:nvPr/>
        </p:nvGrpSpPr>
        <p:grpSpPr>
          <a:xfrm>
            <a:off x="3948605" y="971313"/>
            <a:ext cx="634656" cy="699982"/>
            <a:chOff x="5985650" y="2860025"/>
            <a:chExt cx="1396075" cy="1539775"/>
          </a:xfrm>
        </p:grpSpPr>
        <p:sp>
          <p:nvSpPr>
            <p:cNvPr id="5031" name="Google Shape;5031;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9"/>
          <p:cNvGrpSpPr/>
          <p:nvPr/>
        </p:nvGrpSpPr>
        <p:grpSpPr>
          <a:xfrm>
            <a:off x="4704254" y="971307"/>
            <a:ext cx="725845" cy="699975"/>
            <a:chOff x="4249973" y="1201875"/>
            <a:chExt cx="1958568" cy="1888762"/>
          </a:xfrm>
        </p:grpSpPr>
        <p:sp>
          <p:nvSpPr>
            <p:cNvPr id="5064" name="Google Shape;5064;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5" name="Google Shape;5065;p59"/>
            <p:cNvGrpSpPr/>
            <p:nvPr/>
          </p:nvGrpSpPr>
          <p:grpSpPr>
            <a:xfrm>
              <a:off x="5853086" y="1789142"/>
              <a:ext cx="355454" cy="1048099"/>
              <a:chOff x="5576108" y="2016725"/>
              <a:chExt cx="565200" cy="1666560"/>
            </a:xfrm>
          </p:grpSpPr>
          <p:sp>
            <p:nvSpPr>
              <p:cNvPr id="5066" name="Google Shape;5066;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67" name="Google Shape;5067;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9"/>
            <p:cNvGrpSpPr/>
            <p:nvPr/>
          </p:nvGrpSpPr>
          <p:grpSpPr>
            <a:xfrm>
              <a:off x="4869455" y="2691676"/>
              <a:ext cx="1013897" cy="398961"/>
              <a:chOff x="4012057" y="3451825"/>
              <a:chExt cx="1612175" cy="634379"/>
            </a:xfrm>
          </p:grpSpPr>
          <p:sp>
            <p:nvSpPr>
              <p:cNvPr id="5069" name="Google Shape;5069;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0" name="Google Shape;5070;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59"/>
            <p:cNvGrpSpPr/>
            <p:nvPr/>
          </p:nvGrpSpPr>
          <p:grpSpPr>
            <a:xfrm>
              <a:off x="4276937" y="2155961"/>
              <a:ext cx="651965" cy="891358"/>
              <a:chOff x="3069908" y="2599997"/>
              <a:chExt cx="1036675" cy="1417328"/>
            </a:xfrm>
          </p:grpSpPr>
          <p:sp>
            <p:nvSpPr>
              <p:cNvPr id="5072" name="Google Shape;5072;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3" name="Google Shape;5073;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59"/>
            <p:cNvGrpSpPr/>
            <p:nvPr/>
          </p:nvGrpSpPr>
          <p:grpSpPr>
            <a:xfrm>
              <a:off x="5054918" y="1201875"/>
              <a:ext cx="999548" cy="602711"/>
              <a:chOff x="4306958" y="1082925"/>
              <a:chExt cx="1589359" cy="958358"/>
            </a:xfrm>
          </p:grpSpPr>
          <p:sp>
            <p:nvSpPr>
              <p:cNvPr id="5075" name="Google Shape;5075;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6" name="Google Shape;5076;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9"/>
            <p:cNvGrpSpPr/>
            <p:nvPr/>
          </p:nvGrpSpPr>
          <p:grpSpPr>
            <a:xfrm>
              <a:off x="4249973" y="1303451"/>
              <a:ext cx="799317" cy="841334"/>
              <a:chOff x="3027033" y="1244439"/>
              <a:chExt cx="1270977" cy="1337786"/>
            </a:xfrm>
          </p:grpSpPr>
          <p:sp>
            <p:nvSpPr>
              <p:cNvPr id="5078" name="Google Shape;5078;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79" name="Google Shape;5079;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0" name="Google Shape;5080;p59"/>
          <p:cNvGrpSpPr/>
          <p:nvPr/>
        </p:nvGrpSpPr>
        <p:grpSpPr>
          <a:xfrm>
            <a:off x="4057119" y="1858087"/>
            <a:ext cx="750769" cy="683784"/>
            <a:chOff x="4204684" y="2104422"/>
            <a:chExt cx="699822" cy="637382"/>
          </a:xfrm>
        </p:grpSpPr>
        <p:grpSp>
          <p:nvGrpSpPr>
            <p:cNvPr id="5081" name="Google Shape;5081;p59"/>
            <p:cNvGrpSpPr/>
            <p:nvPr/>
          </p:nvGrpSpPr>
          <p:grpSpPr>
            <a:xfrm>
              <a:off x="4204684" y="2430067"/>
              <a:ext cx="342957" cy="311738"/>
              <a:chOff x="4204684" y="2430067"/>
              <a:chExt cx="342957" cy="311738"/>
            </a:xfrm>
          </p:grpSpPr>
          <p:sp>
            <p:nvSpPr>
              <p:cNvPr id="5082" name="Google Shape;5082;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9"/>
            <p:cNvGrpSpPr/>
            <p:nvPr/>
          </p:nvGrpSpPr>
          <p:grpSpPr>
            <a:xfrm>
              <a:off x="4561586" y="2430067"/>
              <a:ext cx="342920" cy="311738"/>
              <a:chOff x="4561586" y="2430067"/>
              <a:chExt cx="342920" cy="311738"/>
            </a:xfrm>
          </p:grpSpPr>
          <p:sp>
            <p:nvSpPr>
              <p:cNvPr id="5085" name="Google Shape;5085;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59"/>
            <p:cNvGrpSpPr/>
            <p:nvPr/>
          </p:nvGrpSpPr>
          <p:grpSpPr>
            <a:xfrm>
              <a:off x="4561586" y="2104422"/>
              <a:ext cx="342920" cy="311738"/>
              <a:chOff x="4561586" y="2104422"/>
              <a:chExt cx="342920" cy="311738"/>
            </a:xfrm>
          </p:grpSpPr>
          <p:sp>
            <p:nvSpPr>
              <p:cNvPr id="5088" name="Google Shape;5088;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9"/>
            <p:cNvGrpSpPr/>
            <p:nvPr/>
          </p:nvGrpSpPr>
          <p:grpSpPr>
            <a:xfrm>
              <a:off x="4204684" y="2104422"/>
              <a:ext cx="342957" cy="311664"/>
              <a:chOff x="4204684" y="2104422"/>
              <a:chExt cx="342957" cy="311664"/>
            </a:xfrm>
          </p:grpSpPr>
          <p:sp>
            <p:nvSpPr>
              <p:cNvPr id="5091" name="Google Shape;5091;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3" name="Google Shape;5093;p59"/>
          <p:cNvGrpSpPr/>
          <p:nvPr/>
        </p:nvGrpSpPr>
        <p:grpSpPr>
          <a:xfrm>
            <a:off x="5521552" y="971301"/>
            <a:ext cx="660591" cy="688867"/>
            <a:chOff x="5830645" y="1267368"/>
            <a:chExt cx="530340" cy="553040"/>
          </a:xfrm>
        </p:grpSpPr>
        <p:sp>
          <p:nvSpPr>
            <p:cNvPr id="5094" name="Google Shape;5094;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5" name="Google Shape;5095;p59"/>
            <p:cNvGrpSpPr/>
            <p:nvPr/>
          </p:nvGrpSpPr>
          <p:grpSpPr>
            <a:xfrm>
              <a:off x="5830645" y="1267368"/>
              <a:ext cx="259743" cy="269909"/>
              <a:chOff x="5830645" y="1267368"/>
              <a:chExt cx="259743" cy="269909"/>
            </a:xfrm>
          </p:grpSpPr>
          <p:sp>
            <p:nvSpPr>
              <p:cNvPr id="5096" name="Google Shape;5096;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59"/>
            <p:cNvGrpSpPr/>
            <p:nvPr/>
          </p:nvGrpSpPr>
          <p:grpSpPr>
            <a:xfrm>
              <a:off x="6101293" y="1267368"/>
              <a:ext cx="259692" cy="269909"/>
              <a:chOff x="6101293" y="1267368"/>
              <a:chExt cx="259692" cy="269909"/>
            </a:xfrm>
          </p:grpSpPr>
          <p:sp>
            <p:nvSpPr>
              <p:cNvPr id="5099" name="Google Shape;5099;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59"/>
            <p:cNvGrpSpPr/>
            <p:nvPr/>
          </p:nvGrpSpPr>
          <p:grpSpPr>
            <a:xfrm>
              <a:off x="5830645" y="1550500"/>
              <a:ext cx="259692" cy="269909"/>
              <a:chOff x="5830645" y="1550500"/>
              <a:chExt cx="259692" cy="269909"/>
            </a:xfrm>
          </p:grpSpPr>
          <p:sp>
            <p:nvSpPr>
              <p:cNvPr id="5102" name="Google Shape;5102;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9"/>
            <p:cNvGrpSpPr/>
            <p:nvPr/>
          </p:nvGrpSpPr>
          <p:grpSpPr>
            <a:xfrm>
              <a:off x="6101293" y="1550500"/>
              <a:ext cx="259692" cy="269909"/>
              <a:chOff x="6101293" y="1550500"/>
              <a:chExt cx="259692" cy="269909"/>
            </a:xfrm>
          </p:grpSpPr>
          <p:sp>
            <p:nvSpPr>
              <p:cNvPr id="5105" name="Google Shape;5105;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7" name="Google Shape;5107;p59"/>
          <p:cNvGrpSpPr/>
          <p:nvPr/>
        </p:nvGrpSpPr>
        <p:grpSpPr>
          <a:xfrm>
            <a:off x="723705" y="1861761"/>
            <a:ext cx="697154" cy="679574"/>
            <a:chOff x="2679875" y="2361475"/>
            <a:chExt cx="780425" cy="760575"/>
          </a:xfrm>
        </p:grpSpPr>
        <p:sp>
          <p:nvSpPr>
            <p:cNvPr id="5108" name="Google Shape;5108;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59"/>
          <p:cNvGrpSpPr/>
          <p:nvPr/>
        </p:nvGrpSpPr>
        <p:grpSpPr>
          <a:xfrm>
            <a:off x="3122864" y="971353"/>
            <a:ext cx="735829" cy="684547"/>
            <a:chOff x="3351965" y="1148808"/>
            <a:chExt cx="750770" cy="698375"/>
          </a:xfrm>
        </p:grpSpPr>
        <p:grpSp>
          <p:nvGrpSpPr>
            <p:cNvPr id="5115" name="Google Shape;5115;p59"/>
            <p:cNvGrpSpPr/>
            <p:nvPr/>
          </p:nvGrpSpPr>
          <p:grpSpPr>
            <a:xfrm>
              <a:off x="3586796" y="1148808"/>
              <a:ext cx="294857" cy="286830"/>
              <a:chOff x="3750225" y="1774000"/>
              <a:chExt cx="149575" cy="145525"/>
            </a:xfrm>
          </p:grpSpPr>
          <p:sp>
            <p:nvSpPr>
              <p:cNvPr id="5116" name="Google Shape;5116;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9"/>
            <p:cNvGrpSpPr/>
            <p:nvPr/>
          </p:nvGrpSpPr>
          <p:grpSpPr>
            <a:xfrm>
              <a:off x="3779245" y="1375768"/>
              <a:ext cx="323490" cy="286978"/>
              <a:chOff x="3847850" y="1889150"/>
              <a:chExt cx="164100" cy="145600"/>
            </a:xfrm>
          </p:grpSpPr>
          <p:sp>
            <p:nvSpPr>
              <p:cNvPr id="5119" name="Google Shape;5119;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9"/>
            <p:cNvGrpSpPr/>
            <p:nvPr/>
          </p:nvGrpSpPr>
          <p:grpSpPr>
            <a:xfrm>
              <a:off x="3351965" y="1330435"/>
              <a:ext cx="295449" cy="285401"/>
              <a:chOff x="3631100" y="1866150"/>
              <a:chExt cx="149875" cy="144800"/>
            </a:xfrm>
          </p:grpSpPr>
          <p:sp>
            <p:nvSpPr>
              <p:cNvPr id="5122" name="Google Shape;5122;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59"/>
            <p:cNvGrpSpPr/>
            <p:nvPr/>
          </p:nvGrpSpPr>
          <p:grpSpPr>
            <a:xfrm>
              <a:off x="3548208" y="1560352"/>
              <a:ext cx="294808" cy="286830"/>
              <a:chOff x="3730650" y="1982800"/>
              <a:chExt cx="149550" cy="145525"/>
            </a:xfrm>
          </p:grpSpPr>
          <p:sp>
            <p:nvSpPr>
              <p:cNvPr id="5125" name="Google Shape;5125;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59"/>
          <p:cNvGrpSpPr/>
          <p:nvPr/>
        </p:nvGrpSpPr>
        <p:grpSpPr>
          <a:xfrm>
            <a:off x="7624517" y="971307"/>
            <a:ext cx="804565" cy="677795"/>
            <a:chOff x="7636443" y="1204988"/>
            <a:chExt cx="804565" cy="677795"/>
          </a:xfrm>
        </p:grpSpPr>
        <p:grpSp>
          <p:nvGrpSpPr>
            <p:cNvPr id="5128" name="Google Shape;5128;p59"/>
            <p:cNvGrpSpPr/>
            <p:nvPr/>
          </p:nvGrpSpPr>
          <p:grpSpPr>
            <a:xfrm>
              <a:off x="7636443" y="1509705"/>
              <a:ext cx="804565" cy="373078"/>
              <a:chOff x="7636443" y="1509705"/>
              <a:chExt cx="804565" cy="373078"/>
            </a:xfrm>
          </p:grpSpPr>
          <p:sp>
            <p:nvSpPr>
              <p:cNvPr id="5129" name="Google Shape;5129;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9"/>
            <p:cNvGrpSpPr/>
            <p:nvPr/>
          </p:nvGrpSpPr>
          <p:grpSpPr>
            <a:xfrm>
              <a:off x="7636443" y="1408133"/>
              <a:ext cx="804565" cy="373078"/>
              <a:chOff x="7636443" y="1408133"/>
              <a:chExt cx="804565" cy="373078"/>
            </a:xfrm>
          </p:grpSpPr>
          <p:sp>
            <p:nvSpPr>
              <p:cNvPr id="5132" name="Google Shape;5132;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59"/>
            <p:cNvGrpSpPr/>
            <p:nvPr/>
          </p:nvGrpSpPr>
          <p:grpSpPr>
            <a:xfrm>
              <a:off x="7636443" y="1306560"/>
              <a:ext cx="804565" cy="373078"/>
              <a:chOff x="7636443" y="1306560"/>
              <a:chExt cx="804565" cy="373078"/>
            </a:xfrm>
          </p:grpSpPr>
          <p:sp>
            <p:nvSpPr>
              <p:cNvPr id="5135" name="Google Shape;5135;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59"/>
            <p:cNvGrpSpPr/>
            <p:nvPr/>
          </p:nvGrpSpPr>
          <p:grpSpPr>
            <a:xfrm>
              <a:off x="7636443" y="1204988"/>
              <a:ext cx="804565" cy="373078"/>
              <a:chOff x="7636443" y="1204988"/>
              <a:chExt cx="804565" cy="373078"/>
            </a:xfrm>
          </p:grpSpPr>
          <p:sp>
            <p:nvSpPr>
              <p:cNvPr id="5138" name="Google Shape;5138;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59"/>
          <p:cNvGrpSpPr/>
          <p:nvPr/>
        </p:nvGrpSpPr>
        <p:grpSpPr>
          <a:xfrm>
            <a:off x="4963363" y="1878721"/>
            <a:ext cx="661339" cy="661188"/>
            <a:chOff x="3990000" y="975400"/>
            <a:chExt cx="3934200" cy="3933300"/>
          </a:xfrm>
        </p:grpSpPr>
        <p:sp>
          <p:nvSpPr>
            <p:cNvPr id="5141" name="Google Shape;5141;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9"/>
          <p:cNvGrpSpPr/>
          <p:nvPr/>
        </p:nvGrpSpPr>
        <p:grpSpPr>
          <a:xfrm>
            <a:off x="6607011" y="1857359"/>
            <a:ext cx="868881" cy="684241"/>
            <a:chOff x="6598259" y="2078634"/>
            <a:chExt cx="868881" cy="684241"/>
          </a:xfrm>
        </p:grpSpPr>
        <p:sp>
          <p:nvSpPr>
            <p:cNvPr id="5146" name="Google Shape;5146;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59"/>
            <p:cNvGrpSpPr/>
            <p:nvPr/>
          </p:nvGrpSpPr>
          <p:grpSpPr>
            <a:xfrm>
              <a:off x="6808175" y="2078634"/>
              <a:ext cx="452229" cy="684241"/>
              <a:chOff x="6808175" y="2078634"/>
              <a:chExt cx="452229" cy="684241"/>
            </a:xfrm>
          </p:grpSpPr>
          <p:sp>
            <p:nvSpPr>
              <p:cNvPr id="5153" name="Google Shape;5153;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59"/>
              <p:cNvGrpSpPr/>
              <p:nvPr/>
            </p:nvGrpSpPr>
            <p:grpSpPr>
              <a:xfrm>
                <a:off x="6821586" y="2078634"/>
                <a:ext cx="426871" cy="684241"/>
                <a:chOff x="6821586" y="2078634"/>
                <a:chExt cx="426871" cy="684241"/>
              </a:xfrm>
            </p:grpSpPr>
            <p:grpSp>
              <p:nvGrpSpPr>
                <p:cNvPr id="5160" name="Google Shape;5160;p59"/>
                <p:cNvGrpSpPr/>
                <p:nvPr/>
              </p:nvGrpSpPr>
              <p:grpSpPr>
                <a:xfrm>
                  <a:off x="6821586" y="2078634"/>
                  <a:ext cx="426871" cy="684241"/>
                  <a:chOff x="6821586" y="2078634"/>
                  <a:chExt cx="426871" cy="684241"/>
                </a:xfrm>
              </p:grpSpPr>
              <p:sp>
                <p:nvSpPr>
                  <p:cNvPr id="5161" name="Google Shape;5161;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0" name="Google Shape;5180;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6" name="Google Shape;5186;p59"/>
          <p:cNvGrpSpPr/>
          <p:nvPr/>
        </p:nvGrpSpPr>
        <p:grpSpPr>
          <a:xfrm>
            <a:off x="716994" y="3531369"/>
            <a:ext cx="1340789" cy="640830"/>
            <a:chOff x="238125" y="1151100"/>
            <a:chExt cx="7139450" cy="3412300"/>
          </a:xfrm>
        </p:grpSpPr>
        <p:sp>
          <p:nvSpPr>
            <p:cNvPr id="5187" name="Google Shape;5187;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9"/>
          <p:cNvGrpSpPr/>
          <p:nvPr/>
        </p:nvGrpSpPr>
        <p:grpSpPr>
          <a:xfrm>
            <a:off x="5584217" y="2734650"/>
            <a:ext cx="985357" cy="585764"/>
            <a:chOff x="5145061" y="2881789"/>
            <a:chExt cx="1107641" cy="658458"/>
          </a:xfrm>
        </p:grpSpPr>
        <p:grpSp>
          <p:nvGrpSpPr>
            <p:cNvPr id="5200" name="Google Shape;5200;p59"/>
            <p:cNvGrpSpPr/>
            <p:nvPr/>
          </p:nvGrpSpPr>
          <p:grpSpPr>
            <a:xfrm>
              <a:off x="5722989" y="3244587"/>
              <a:ext cx="529713" cy="295659"/>
              <a:chOff x="5722989" y="3244587"/>
              <a:chExt cx="529713" cy="295659"/>
            </a:xfrm>
          </p:grpSpPr>
          <p:sp>
            <p:nvSpPr>
              <p:cNvPr id="5201" name="Google Shape;5201;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02" name="Google Shape;5202;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03" name="Google Shape;5203;p59"/>
            <p:cNvGrpSpPr/>
            <p:nvPr/>
          </p:nvGrpSpPr>
          <p:grpSpPr>
            <a:xfrm>
              <a:off x="5145061" y="3244587"/>
              <a:ext cx="536807" cy="295659"/>
              <a:chOff x="5145061" y="3244587"/>
              <a:chExt cx="536807" cy="295659"/>
            </a:xfrm>
          </p:grpSpPr>
          <p:sp>
            <p:nvSpPr>
              <p:cNvPr id="5204" name="Google Shape;5204;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05" name="Google Shape;5205;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06" name="Google Shape;5206;p59"/>
            <p:cNvGrpSpPr/>
            <p:nvPr/>
          </p:nvGrpSpPr>
          <p:grpSpPr>
            <a:xfrm>
              <a:off x="5341327" y="2898245"/>
              <a:ext cx="532309" cy="614891"/>
              <a:chOff x="5341327" y="2898245"/>
              <a:chExt cx="532309" cy="614891"/>
            </a:xfrm>
          </p:grpSpPr>
          <p:sp>
            <p:nvSpPr>
              <p:cNvPr id="5207" name="Google Shape;5207;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08" name="Google Shape;5208;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09" name="Google Shape;5209;p59"/>
            <p:cNvGrpSpPr/>
            <p:nvPr/>
          </p:nvGrpSpPr>
          <p:grpSpPr>
            <a:xfrm>
              <a:off x="5532290" y="2881789"/>
              <a:ext cx="620516" cy="305456"/>
              <a:chOff x="5532290" y="2881789"/>
              <a:chExt cx="620516" cy="305456"/>
            </a:xfrm>
          </p:grpSpPr>
          <p:sp>
            <p:nvSpPr>
              <p:cNvPr id="5210" name="Google Shape;5210;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11" name="Google Shape;5211;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12" name="Google Shape;5212;p59"/>
          <p:cNvGrpSpPr/>
          <p:nvPr/>
        </p:nvGrpSpPr>
        <p:grpSpPr>
          <a:xfrm>
            <a:off x="8163140" y="3526708"/>
            <a:ext cx="269068" cy="645491"/>
            <a:chOff x="7026852" y="3311869"/>
            <a:chExt cx="434331" cy="1041954"/>
          </a:xfrm>
        </p:grpSpPr>
        <p:sp>
          <p:nvSpPr>
            <p:cNvPr id="5213" name="Google Shape;5213;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59"/>
          <p:cNvGrpSpPr/>
          <p:nvPr/>
        </p:nvGrpSpPr>
        <p:grpSpPr>
          <a:xfrm>
            <a:off x="6179721" y="3565945"/>
            <a:ext cx="293882" cy="293836"/>
            <a:chOff x="4873519" y="3311869"/>
            <a:chExt cx="499374" cy="499296"/>
          </a:xfrm>
        </p:grpSpPr>
        <p:sp>
          <p:nvSpPr>
            <p:cNvPr id="5217" name="Google Shape;5217;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59"/>
          <p:cNvGrpSpPr/>
          <p:nvPr/>
        </p:nvGrpSpPr>
        <p:grpSpPr>
          <a:xfrm>
            <a:off x="6179721" y="3878317"/>
            <a:ext cx="293882" cy="293882"/>
            <a:chOff x="4873519" y="3875839"/>
            <a:chExt cx="499374" cy="499374"/>
          </a:xfrm>
        </p:grpSpPr>
        <p:sp>
          <p:nvSpPr>
            <p:cNvPr id="5220" name="Google Shape;5220;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9"/>
          <p:cNvGrpSpPr/>
          <p:nvPr/>
        </p:nvGrpSpPr>
        <p:grpSpPr>
          <a:xfrm>
            <a:off x="2410248" y="1850269"/>
            <a:ext cx="698104" cy="698208"/>
            <a:chOff x="2565073" y="2075876"/>
            <a:chExt cx="672482" cy="672518"/>
          </a:xfrm>
        </p:grpSpPr>
        <p:sp>
          <p:nvSpPr>
            <p:cNvPr id="5223" name="Google Shape;5223;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59"/>
          <p:cNvGrpSpPr/>
          <p:nvPr/>
        </p:nvGrpSpPr>
        <p:grpSpPr>
          <a:xfrm>
            <a:off x="5633660" y="3534870"/>
            <a:ext cx="438354" cy="637329"/>
            <a:chOff x="1697726" y="3244179"/>
            <a:chExt cx="788124" cy="1146069"/>
          </a:xfrm>
        </p:grpSpPr>
        <p:sp>
          <p:nvSpPr>
            <p:cNvPr id="5230" name="Google Shape;5230;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2" name="Google Shape;5232;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59"/>
          <p:cNvGrpSpPr/>
          <p:nvPr/>
        </p:nvGrpSpPr>
        <p:grpSpPr>
          <a:xfrm>
            <a:off x="7634874" y="1863232"/>
            <a:ext cx="799565" cy="670282"/>
            <a:chOff x="7617850" y="2063282"/>
            <a:chExt cx="799565" cy="670282"/>
          </a:xfrm>
        </p:grpSpPr>
        <p:cxnSp>
          <p:nvCxnSpPr>
            <p:cNvPr id="5234" name="Google Shape;5234;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5" name="Google Shape;5235;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6" name="Google Shape;5236;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7" name="Google Shape;5237;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38" name="Google Shape;5238;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39" name="Google Shape;5239;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40" name="Google Shape;5240;p59"/>
            <p:cNvGrpSpPr/>
            <p:nvPr/>
          </p:nvGrpSpPr>
          <p:grpSpPr>
            <a:xfrm>
              <a:off x="7734309" y="2063282"/>
              <a:ext cx="570957" cy="620095"/>
              <a:chOff x="7734309" y="2063282"/>
              <a:chExt cx="570957" cy="620095"/>
            </a:xfrm>
          </p:grpSpPr>
          <p:grpSp>
            <p:nvGrpSpPr>
              <p:cNvPr id="5241" name="Google Shape;5241;p59"/>
              <p:cNvGrpSpPr/>
              <p:nvPr/>
            </p:nvGrpSpPr>
            <p:grpSpPr>
              <a:xfrm>
                <a:off x="8031573" y="2063282"/>
                <a:ext cx="273693" cy="620095"/>
                <a:chOff x="8031573" y="2063282"/>
                <a:chExt cx="273693" cy="620095"/>
              </a:xfrm>
            </p:grpSpPr>
            <p:sp>
              <p:nvSpPr>
                <p:cNvPr id="5242" name="Google Shape;5242;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59"/>
              <p:cNvGrpSpPr/>
              <p:nvPr/>
            </p:nvGrpSpPr>
            <p:grpSpPr>
              <a:xfrm flipH="1">
                <a:off x="7734309" y="2063282"/>
                <a:ext cx="273693" cy="620095"/>
                <a:chOff x="8031573" y="2063282"/>
                <a:chExt cx="273693" cy="620095"/>
              </a:xfrm>
            </p:grpSpPr>
            <p:sp>
              <p:nvSpPr>
                <p:cNvPr id="5247" name="Google Shape;5247;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51" name="Google Shape;5251;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3" name="Google Shape;5253;p59"/>
          <p:cNvGrpSpPr/>
          <p:nvPr/>
        </p:nvGrpSpPr>
        <p:grpSpPr>
          <a:xfrm>
            <a:off x="7821480" y="2716716"/>
            <a:ext cx="602567" cy="601884"/>
            <a:chOff x="1186975" y="238125"/>
            <a:chExt cx="5244275" cy="5238325"/>
          </a:xfrm>
        </p:grpSpPr>
        <p:sp>
          <p:nvSpPr>
            <p:cNvPr id="5254" name="Google Shape;5254;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9"/>
          <p:cNvGrpSpPr/>
          <p:nvPr/>
        </p:nvGrpSpPr>
        <p:grpSpPr>
          <a:xfrm>
            <a:off x="3264218" y="1856199"/>
            <a:ext cx="651848" cy="687338"/>
            <a:chOff x="3400515" y="2056248"/>
            <a:chExt cx="698134" cy="735987"/>
          </a:xfrm>
        </p:grpSpPr>
        <p:grpSp>
          <p:nvGrpSpPr>
            <p:cNvPr id="5259" name="Google Shape;5259;p59"/>
            <p:cNvGrpSpPr/>
            <p:nvPr/>
          </p:nvGrpSpPr>
          <p:grpSpPr>
            <a:xfrm>
              <a:off x="3400515" y="2283913"/>
              <a:ext cx="312919" cy="219900"/>
              <a:chOff x="3400515" y="2283913"/>
              <a:chExt cx="312919" cy="219900"/>
            </a:xfrm>
          </p:grpSpPr>
          <p:sp>
            <p:nvSpPr>
              <p:cNvPr id="5260" name="Google Shape;5260;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1" name="Google Shape;5261;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62" name="Google Shape;5262;p59"/>
            <p:cNvGrpSpPr/>
            <p:nvPr/>
          </p:nvGrpSpPr>
          <p:grpSpPr>
            <a:xfrm>
              <a:off x="3547823" y="2461089"/>
              <a:ext cx="219900" cy="331146"/>
              <a:chOff x="3547823" y="2461089"/>
              <a:chExt cx="219900" cy="331146"/>
            </a:xfrm>
          </p:grpSpPr>
          <p:sp>
            <p:nvSpPr>
              <p:cNvPr id="5263" name="Google Shape;5263;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4" name="Google Shape;5264;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65" name="Google Shape;5265;p59"/>
            <p:cNvGrpSpPr/>
            <p:nvPr/>
          </p:nvGrpSpPr>
          <p:grpSpPr>
            <a:xfrm>
              <a:off x="3734138" y="2461089"/>
              <a:ext cx="219900" cy="331146"/>
              <a:chOff x="3734138" y="2461089"/>
              <a:chExt cx="219900" cy="331146"/>
            </a:xfrm>
          </p:grpSpPr>
          <p:sp>
            <p:nvSpPr>
              <p:cNvPr id="5266" name="Google Shape;5266;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67" name="Google Shape;5267;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68" name="Google Shape;5268;p59"/>
            <p:cNvGrpSpPr/>
            <p:nvPr/>
          </p:nvGrpSpPr>
          <p:grpSpPr>
            <a:xfrm>
              <a:off x="3787560" y="2281742"/>
              <a:ext cx="311089" cy="219900"/>
              <a:chOff x="3787560" y="2281742"/>
              <a:chExt cx="311089" cy="219900"/>
            </a:xfrm>
          </p:grpSpPr>
          <p:sp>
            <p:nvSpPr>
              <p:cNvPr id="5269" name="Google Shape;5269;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70" name="Google Shape;5270;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71" name="Google Shape;5271;p59"/>
            <p:cNvGrpSpPr/>
            <p:nvPr/>
          </p:nvGrpSpPr>
          <p:grpSpPr>
            <a:xfrm>
              <a:off x="3637290" y="2056248"/>
              <a:ext cx="219900" cy="330736"/>
              <a:chOff x="3637290" y="2056248"/>
              <a:chExt cx="219900" cy="330736"/>
            </a:xfrm>
          </p:grpSpPr>
          <p:sp>
            <p:nvSpPr>
              <p:cNvPr id="5272" name="Google Shape;5272;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73" name="Google Shape;5273;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74" name="Google Shape;5274;p59"/>
          <p:cNvGrpSpPr/>
          <p:nvPr/>
        </p:nvGrpSpPr>
        <p:grpSpPr>
          <a:xfrm>
            <a:off x="2555923" y="2726206"/>
            <a:ext cx="1268144" cy="592394"/>
            <a:chOff x="238125" y="1188750"/>
            <a:chExt cx="7140450" cy="3335550"/>
          </a:xfrm>
        </p:grpSpPr>
        <p:sp>
          <p:nvSpPr>
            <p:cNvPr id="5275" name="Google Shape;5275;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59"/>
          <p:cNvGrpSpPr/>
          <p:nvPr/>
        </p:nvGrpSpPr>
        <p:grpSpPr>
          <a:xfrm>
            <a:off x="6663824" y="2728360"/>
            <a:ext cx="1053944" cy="590147"/>
            <a:chOff x="238125" y="1335475"/>
            <a:chExt cx="5418735" cy="3034175"/>
          </a:xfrm>
        </p:grpSpPr>
        <p:sp>
          <p:nvSpPr>
            <p:cNvPr id="5281" name="Google Shape;5281;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59"/>
          <p:cNvGrpSpPr/>
          <p:nvPr/>
        </p:nvGrpSpPr>
        <p:grpSpPr>
          <a:xfrm>
            <a:off x="4094633" y="3533260"/>
            <a:ext cx="1268207" cy="638939"/>
            <a:chOff x="3967651" y="3645904"/>
            <a:chExt cx="1479304" cy="745292"/>
          </a:xfrm>
        </p:grpSpPr>
        <p:grpSp>
          <p:nvGrpSpPr>
            <p:cNvPr id="5285" name="Google Shape;5285;p59"/>
            <p:cNvGrpSpPr/>
            <p:nvPr/>
          </p:nvGrpSpPr>
          <p:grpSpPr>
            <a:xfrm>
              <a:off x="3967651" y="4009026"/>
              <a:ext cx="1479304" cy="382170"/>
              <a:chOff x="3967651" y="4009026"/>
              <a:chExt cx="1479304" cy="382170"/>
            </a:xfrm>
          </p:grpSpPr>
          <p:grpSp>
            <p:nvGrpSpPr>
              <p:cNvPr id="5286" name="Google Shape;5286;p59"/>
              <p:cNvGrpSpPr/>
              <p:nvPr/>
            </p:nvGrpSpPr>
            <p:grpSpPr>
              <a:xfrm>
                <a:off x="4892216" y="4195630"/>
                <a:ext cx="554739" cy="195566"/>
                <a:chOff x="3604375" y="4892160"/>
                <a:chExt cx="1651500" cy="582215"/>
              </a:xfrm>
            </p:grpSpPr>
            <p:sp>
              <p:nvSpPr>
                <p:cNvPr id="5287" name="Google Shape;5287;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59"/>
              <p:cNvGrpSpPr/>
              <p:nvPr/>
            </p:nvGrpSpPr>
            <p:grpSpPr>
              <a:xfrm>
                <a:off x="3967651" y="4146303"/>
                <a:ext cx="579402" cy="244893"/>
                <a:chOff x="851875" y="4745310"/>
                <a:chExt cx="1724925" cy="729065"/>
              </a:xfrm>
            </p:grpSpPr>
            <p:sp>
              <p:nvSpPr>
                <p:cNvPr id="5290" name="Google Shape;5290;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9"/>
              <p:cNvGrpSpPr/>
              <p:nvPr/>
            </p:nvGrpSpPr>
            <p:grpSpPr>
              <a:xfrm>
                <a:off x="4460753" y="4009026"/>
                <a:ext cx="493110" cy="382170"/>
                <a:chOff x="2319875" y="4336625"/>
                <a:chExt cx="1468025" cy="1137750"/>
              </a:xfrm>
            </p:grpSpPr>
            <p:sp>
              <p:nvSpPr>
                <p:cNvPr id="5293" name="Google Shape;5293;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59"/>
            <p:cNvGrpSpPr/>
            <p:nvPr/>
          </p:nvGrpSpPr>
          <p:grpSpPr>
            <a:xfrm>
              <a:off x="4479443" y="3645904"/>
              <a:ext cx="455965" cy="388789"/>
              <a:chOff x="2957425" y="238100"/>
              <a:chExt cx="1910200" cy="1628775"/>
            </a:xfrm>
          </p:grpSpPr>
          <p:sp>
            <p:nvSpPr>
              <p:cNvPr id="5296" name="Google Shape;5296;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6" name="Google Shape;5306;p59"/>
          <p:cNvGrpSpPr/>
          <p:nvPr/>
        </p:nvGrpSpPr>
        <p:grpSpPr>
          <a:xfrm>
            <a:off x="2480746" y="3534460"/>
            <a:ext cx="1243128" cy="637739"/>
            <a:chOff x="2496310" y="3693351"/>
            <a:chExt cx="1342906" cy="688926"/>
          </a:xfrm>
        </p:grpSpPr>
        <p:grpSp>
          <p:nvGrpSpPr>
            <p:cNvPr id="5307" name="Google Shape;5307;p59"/>
            <p:cNvGrpSpPr/>
            <p:nvPr/>
          </p:nvGrpSpPr>
          <p:grpSpPr>
            <a:xfrm>
              <a:off x="2496310" y="3693351"/>
              <a:ext cx="1342906" cy="688875"/>
              <a:chOff x="2496310" y="3693351"/>
              <a:chExt cx="1342906" cy="688875"/>
            </a:xfrm>
          </p:grpSpPr>
          <p:sp>
            <p:nvSpPr>
              <p:cNvPr id="5308" name="Google Shape;5308;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4" name="Google Shape;5314;p59"/>
              <p:cNvCxnSpPr>
                <a:stCxn id="53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15" name="Google Shape;5315;p59"/>
              <p:cNvCxnSpPr>
                <a:stCxn id="53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16" name="Google Shape;5316;p59"/>
              <p:cNvCxnSpPr>
                <a:stCxn id="53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17" name="Google Shape;5317;p59"/>
              <p:cNvCxnSpPr>
                <a:stCxn id="53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18" name="Google Shape;5318;p59"/>
              <p:cNvCxnSpPr>
                <a:stCxn id="53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19" name="Google Shape;5319;p59"/>
            <p:cNvGrpSpPr/>
            <p:nvPr/>
          </p:nvGrpSpPr>
          <p:grpSpPr>
            <a:xfrm>
              <a:off x="2675275" y="3930557"/>
              <a:ext cx="1003306" cy="451719"/>
              <a:chOff x="2675275" y="4174282"/>
              <a:chExt cx="1003306" cy="451719"/>
            </a:xfrm>
          </p:grpSpPr>
          <p:sp>
            <p:nvSpPr>
              <p:cNvPr id="5320" name="Google Shape;5320;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3" name="Google Shape;5323;p59"/>
          <p:cNvGrpSpPr/>
          <p:nvPr/>
        </p:nvGrpSpPr>
        <p:grpSpPr>
          <a:xfrm>
            <a:off x="1654417" y="971307"/>
            <a:ext cx="574511" cy="874709"/>
            <a:chOff x="1715404" y="1112080"/>
            <a:chExt cx="642270" cy="977984"/>
          </a:xfrm>
        </p:grpSpPr>
        <p:grpSp>
          <p:nvGrpSpPr>
            <p:cNvPr id="5324" name="Google Shape;5324;p59"/>
            <p:cNvGrpSpPr/>
            <p:nvPr/>
          </p:nvGrpSpPr>
          <p:grpSpPr>
            <a:xfrm>
              <a:off x="1715404" y="1112080"/>
              <a:ext cx="642270" cy="977984"/>
              <a:chOff x="1715404" y="1112080"/>
              <a:chExt cx="642270" cy="977984"/>
            </a:xfrm>
          </p:grpSpPr>
          <p:sp>
            <p:nvSpPr>
              <p:cNvPr id="5325" name="Google Shape;5325;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9"/>
            <p:cNvGrpSpPr/>
            <p:nvPr/>
          </p:nvGrpSpPr>
          <p:grpSpPr>
            <a:xfrm>
              <a:off x="1768927" y="1165603"/>
              <a:ext cx="535225" cy="851367"/>
              <a:chOff x="1768927" y="1165603"/>
              <a:chExt cx="535225" cy="851367"/>
            </a:xfrm>
          </p:grpSpPr>
          <p:sp>
            <p:nvSpPr>
              <p:cNvPr id="5328" name="Google Shape;5328;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59"/>
            <p:cNvGrpSpPr/>
            <p:nvPr/>
          </p:nvGrpSpPr>
          <p:grpSpPr>
            <a:xfrm>
              <a:off x="1822449" y="1219125"/>
              <a:ext cx="428180" cy="718859"/>
              <a:chOff x="1822449" y="1219125"/>
              <a:chExt cx="428180" cy="718859"/>
            </a:xfrm>
          </p:grpSpPr>
          <p:sp>
            <p:nvSpPr>
              <p:cNvPr id="5331" name="Google Shape;5331;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59"/>
            <p:cNvGrpSpPr/>
            <p:nvPr/>
          </p:nvGrpSpPr>
          <p:grpSpPr>
            <a:xfrm>
              <a:off x="1875972" y="1272648"/>
              <a:ext cx="321135" cy="586939"/>
              <a:chOff x="1875972" y="1272648"/>
              <a:chExt cx="321135" cy="586939"/>
            </a:xfrm>
          </p:grpSpPr>
          <p:sp>
            <p:nvSpPr>
              <p:cNvPr id="5334" name="Google Shape;5334;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6" name="Google Shape;5336;p59"/>
          <p:cNvGrpSpPr/>
          <p:nvPr/>
        </p:nvGrpSpPr>
        <p:grpSpPr>
          <a:xfrm>
            <a:off x="7761578" y="3528028"/>
            <a:ext cx="293855" cy="644170"/>
            <a:chOff x="241025" y="3151575"/>
            <a:chExt cx="293855" cy="644170"/>
          </a:xfrm>
        </p:grpSpPr>
        <p:sp>
          <p:nvSpPr>
            <p:cNvPr id="5337" name="Google Shape;5337;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9"/>
          <p:cNvGrpSpPr/>
          <p:nvPr/>
        </p:nvGrpSpPr>
        <p:grpSpPr>
          <a:xfrm>
            <a:off x="709562" y="2728028"/>
            <a:ext cx="1779649" cy="591620"/>
            <a:chOff x="246070" y="1983375"/>
            <a:chExt cx="1855347" cy="616849"/>
          </a:xfrm>
        </p:grpSpPr>
        <p:sp>
          <p:nvSpPr>
            <p:cNvPr id="5340" name="Google Shape;5340;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59"/>
          <p:cNvGrpSpPr/>
          <p:nvPr/>
        </p:nvGrpSpPr>
        <p:grpSpPr>
          <a:xfrm>
            <a:off x="2320428" y="971307"/>
            <a:ext cx="711055" cy="745993"/>
            <a:chOff x="2496269" y="1171698"/>
            <a:chExt cx="761953" cy="799392"/>
          </a:xfrm>
        </p:grpSpPr>
        <p:grpSp>
          <p:nvGrpSpPr>
            <p:cNvPr id="5350" name="Google Shape;5350;p59"/>
            <p:cNvGrpSpPr/>
            <p:nvPr/>
          </p:nvGrpSpPr>
          <p:grpSpPr>
            <a:xfrm>
              <a:off x="2496269" y="1171698"/>
              <a:ext cx="761953" cy="723022"/>
              <a:chOff x="2496269" y="1171698"/>
              <a:chExt cx="761953" cy="723022"/>
            </a:xfrm>
          </p:grpSpPr>
          <p:sp>
            <p:nvSpPr>
              <p:cNvPr id="5351" name="Google Shape;5351;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59"/>
              <p:cNvGrpSpPr/>
              <p:nvPr/>
            </p:nvGrpSpPr>
            <p:grpSpPr>
              <a:xfrm>
                <a:off x="2496269" y="1171698"/>
                <a:ext cx="761953" cy="723022"/>
                <a:chOff x="2496269" y="1120652"/>
                <a:chExt cx="761953" cy="723022"/>
              </a:xfrm>
            </p:grpSpPr>
            <p:grpSp>
              <p:nvGrpSpPr>
                <p:cNvPr id="5354" name="Google Shape;5354;p59"/>
                <p:cNvGrpSpPr/>
                <p:nvPr/>
              </p:nvGrpSpPr>
              <p:grpSpPr>
                <a:xfrm>
                  <a:off x="2496269" y="1120652"/>
                  <a:ext cx="761953" cy="723022"/>
                  <a:chOff x="2496269" y="1120652"/>
                  <a:chExt cx="761953" cy="723022"/>
                </a:xfrm>
              </p:grpSpPr>
              <p:grpSp>
                <p:nvGrpSpPr>
                  <p:cNvPr id="5355" name="Google Shape;5355;p59"/>
                  <p:cNvGrpSpPr/>
                  <p:nvPr/>
                </p:nvGrpSpPr>
                <p:grpSpPr>
                  <a:xfrm>
                    <a:off x="2496269" y="1304589"/>
                    <a:ext cx="407089" cy="305057"/>
                    <a:chOff x="2496269" y="1304589"/>
                    <a:chExt cx="407089" cy="305057"/>
                  </a:xfrm>
                </p:grpSpPr>
                <p:sp>
                  <p:nvSpPr>
                    <p:cNvPr id="5356" name="Google Shape;5356;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59"/>
                  <p:cNvGrpSpPr/>
                  <p:nvPr/>
                </p:nvGrpSpPr>
                <p:grpSpPr>
                  <a:xfrm>
                    <a:off x="2586468" y="1493376"/>
                    <a:ext cx="358850" cy="349656"/>
                    <a:chOff x="2586468" y="1493376"/>
                    <a:chExt cx="358850" cy="349656"/>
                  </a:xfrm>
                </p:grpSpPr>
                <p:sp>
                  <p:nvSpPr>
                    <p:cNvPr id="5359" name="Google Shape;5359;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59"/>
                  <p:cNvGrpSpPr/>
                  <p:nvPr/>
                </p:nvGrpSpPr>
                <p:grpSpPr>
                  <a:xfrm>
                    <a:off x="2807939" y="1494024"/>
                    <a:ext cx="358857" cy="349650"/>
                    <a:chOff x="2807939" y="1494024"/>
                    <a:chExt cx="358857" cy="349650"/>
                  </a:xfrm>
                </p:grpSpPr>
                <p:sp>
                  <p:nvSpPr>
                    <p:cNvPr id="5362" name="Google Shape;5362;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59"/>
                  <p:cNvGrpSpPr/>
                  <p:nvPr/>
                </p:nvGrpSpPr>
                <p:grpSpPr>
                  <a:xfrm>
                    <a:off x="2851133" y="1305635"/>
                    <a:ext cx="407089" cy="305057"/>
                    <a:chOff x="2851133" y="1305635"/>
                    <a:chExt cx="407089" cy="305057"/>
                  </a:xfrm>
                </p:grpSpPr>
                <p:sp>
                  <p:nvSpPr>
                    <p:cNvPr id="5365" name="Google Shape;5365;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59"/>
                  <p:cNvGrpSpPr/>
                  <p:nvPr/>
                </p:nvGrpSpPr>
                <p:grpSpPr>
                  <a:xfrm>
                    <a:off x="2727495" y="1120652"/>
                    <a:ext cx="300271" cy="396358"/>
                    <a:chOff x="2727495" y="1120652"/>
                    <a:chExt cx="300271" cy="396358"/>
                  </a:xfrm>
                </p:grpSpPr>
                <p:sp>
                  <p:nvSpPr>
                    <p:cNvPr id="5368" name="Google Shape;5368;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0" name="Google Shape;5370;p59"/>
                <p:cNvGrpSpPr/>
                <p:nvPr/>
              </p:nvGrpSpPr>
              <p:grpSpPr>
                <a:xfrm>
                  <a:off x="2722305" y="1350460"/>
                  <a:ext cx="308357" cy="308344"/>
                  <a:chOff x="2722305" y="1350460"/>
                  <a:chExt cx="308357" cy="308344"/>
                </a:xfrm>
              </p:grpSpPr>
              <p:sp>
                <p:nvSpPr>
                  <p:cNvPr id="5371" name="Google Shape;5371;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59"/>
                  <p:cNvGrpSpPr/>
                  <p:nvPr/>
                </p:nvGrpSpPr>
                <p:grpSpPr>
                  <a:xfrm>
                    <a:off x="2725064" y="1364529"/>
                    <a:ext cx="297954" cy="280182"/>
                    <a:chOff x="2725064" y="1364529"/>
                    <a:chExt cx="297954" cy="280182"/>
                  </a:xfrm>
                </p:grpSpPr>
                <p:sp>
                  <p:nvSpPr>
                    <p:cNvPr id="5373" name="Google Shape;5373;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78" name="Google Shape;5378;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59"/>
          <p:cNvGrpSpPr/>
          <p:nvPr/>
        </p:nvGrpSpPr>
        <p:grpSpPr>
          <a:xfrm>
            <a:off x="3909129" y="2727412"/>
            <a:ext cx="1569144" cy="591015"/>
            <a:chOff x="3820100" y="3023049"/>
            <a:chExt cx="1303926" cy="491162"/>
          </a:xfrm>
        </p:grpSpPr>
        <p:grpSp>
          <p:nvGrpSpPr>
            <p:cNvPr id="5384" name="Google Shape;5384;p59"/>
            <p:cNvGrpSpPr/>
            <p:nvPr/>
          </p:nvGrpSpPr>
          <p:grpSpPr>
            <a:xfrm>
              <a:off x="3820100" y="3023072"/>
              <a:ext cx="1303926" cy="491139"/>
              <a:chOff x="3820100" y="3023072"/>
              <a:chExt cx="1303926" cy="491139"/>
            </a:xfrm>
          </p:grpSpPr>
          <p:sp>
            <p:nvSpPr>
              <p:cNvPr id="5385" name="Google Shape;5385;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59"/>
            <p:cNvGrpSpPr/>
            <p:nvPr/>
          </p:nvGrpSpPr>
          <p:grpSpPr>
            <a:xfrm>
              <a:off x="4132439" y="3023645"/>
              <a:ext cx="393633" cy="177096"/>
              <a:chOff x="4132439" y="3023645"/>
              <a:chExt cx="393633" cy="177096"/>
            </a:xfrm>
          </p:grpSpPr>
          <p:sp>
            <p:nvSpPr>
              <p:cNvPr id="5388" name="Google Shape;5388;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59"/>
            <p:cNvGrpSpPr/>
            <p:nvPr/>
          </p:nvGrpSpPr>
          <p:grpSpPr>
            <a:xfrm>
              <a:off x="3921811" y="3023049"/>
              <a:ext cx="1002397" cy="388943"/>
              <a:chOff x="3921811" y="3023049"/>
              <a:chExt cx="1002397" cy="388943"/>
            </a:xfrm>
          </p:grpSpPr>
          <p:sp>
            <p:nvSpPr>
              <p:cNvPr id="5391" name="Google Shape;5391;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9"/>
            <p:cNvGrpSpPr/>
            <p:nvPr/>
          </p:nvGrpSpPr>
          <p:grpSpPr>
            <a:xfrm>
              <a:off x="4023645" y="3023049"/>
              <a:ext cx="683032" cy="286722"/>
              <a:chOff x="4023645" y="3023049"/>
              <a:chExt cx="683032" cy="286722"/>
            </a:xfrm>
          </p:grpSpPr>
          <p:sp>
            <p:nvSpPr>
              <p:cNvPr id="5394" name="Google Shape;5394;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6" name="Google Shape;5396;p59"/>
          <p:cNvGrpSpPr/>
          <p:nvPr/>
        </p:nvGrpSpPr>
        <p:grpSpPr>
          <a:xfrm>
            <a:off x="1541251" y="1854258"/>
            <a:ext cx="713522" cy="688025"/>
            <a:chOff x="1706078" y="2092648"/>
            <a:chExt cx="660913" cy="637296"/>
          </a:xfrm>
        </p:grpSpPr>
        <p:sp>
          <p:nvSpPr>
            <p:cNvPr id="5397" name="Google Shape;5397;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59"/>
            <p:cNvGrpSpPr/>
            <p:nvPr/>
          </p:nvGrpSpPr>
          <p:grpSpPr>
            <a:xfrm>
              <a:off x="1706078" y="2092648"/>
              <a:ext cx="660913" cy="575241"/>
              <a:chOff x="1706078" y="2092648"/>
              <a:chExt cx="660913" cy="575241"/>
            </a:xfrm>
          </p:grpSpPr>
          <p:sp>
            <p:nvSpPr>
              <p:cNvPr id="5399" name="Google Shape;5399;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2" name="Google Shape;5402;p59"/>
          <p:cNvGrpSpPr/>
          <p:nvPr/>
        </p:nvGrpSpPr>
        <p:grpSpPr>
          <a:xfrm>
            <a:off x="6303109" y="971806"/>
            <a:ext cx="1317459" cy="684168"/>
            <a:chOff x="238125" y="999450"/>
            <a:chExt cx="7140700" cy="3708225"/>
          </a:xfrm>
        </p:grpSpPr>
        <p:sp>
          <p:nvSpPr>
            <p:cNvPr id="5403" name="Google Shape;5403;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5" name="Shape 5415"/>
        <p:cNvGrpSpPr/>
        <p:nvPr/>
      </p:nvGrpSpPr>
      <p:grpSpPr>
        <a:xfrm>
          <a:off x="0" y="0"/>
          <a:ext cx="0" cy="0"/>
          <a:chOff x="0" y="0"/>
          <a:chExt cx="0" cy="0"/>
        </a:xfrm>
      </p:grpSpPr>
      <p:grpSp>
        <p:nvGrpSpPr>
          <p:cNvPr id="5416" name="Google Shape;5416;p60"/>
          <p:cNvGrpSpPr/>
          <p:nvPr/>
        </p:nvGrpSpPr>
        <p:grpSpPr>
          <a:xfrm>
            <a:off x="717027" y="967622"/>
            <a:ext cx="1636117" cy="1526144"/>
            <a:chOff x="729238" y="1179665"/>
            <a:chExt cx="1636117" cy="1526144"/>
          </a:xfrm>
        </p:grpSpPr>
        <p:grpSp>
          <p:nvGrpSpPr>
            <p:cNvPr id="5417" name="Google Shape;5417;p60"/>
            <p:cNvGrpSpPr/>
            <p:nvPr/>
          </p:nvGrpSpPr>
          <p:grpSpPr>
            <a:xfrm>
              <a:off x="729238" y="1179665"/>
              <a:ext cx="80700" cy="1526144"/>
              <a:chOff x="729238" y="1179665"/>
              <a:chExt cx="80700" cy="1526144"/>
            </a:xfrm>
          </p:grpSpPr>
          <p:sp>
            <p:nvSpPr>
              <p:cNvPr id="5418" name="Google Shape;5418;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60"/>
            <p:cNvGrpSpPr/>
            <p:nvPr/>
          </p:nvGrpSpPr>
          <p:grpSpPr>
            <a:xfrm>
              <a:off x="903098" y="1179665"/>
              <a:ext cx="80700" cy="1526144"/>
              <a:chOff x="903098" y="1179665"/>
              <a:chExt cx="80700" cy="1526144"/>
            </a:xfrm>
          </p:grpSpPr>
          <p:sp>
            <p:nvSpPr>
              <p:cNvPr id="5429" name="Google Shape;5429;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0"/>
            <p:cNvGrpSpPr/>
            <p:nvPr/>
          </p:nvGrpSpPr>
          <p:grpSpPr>
            <a:xfrm>
              <a:off x="1076958" y="1179665"/>
              <a:ext cx="80700" cy="1526144"/>
              <a:chOff x="1076958" y="1179665"/>
              <a:chExt cx="80700" cy="1526144"/>
            </a:xfrm>
          </p:grpSpPr>
          <p:sp>
            <p:nvSpPr>
              <p:cNvPr id="5440" name="Google Shape;5440;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0"/>
            <p:cNvGrpSpPr/>
            <p:nvPr/>
          </p:nvGrpSpPr>
          <p:grpSpPr>
            <a:xfrm>
              <a:off x="1247707" y="1179665"/>
              <a:ext cx="80700" cy="1526144"/>
              <a:chOff x="1247707" y="1179665"/>
              <a:chExt cx="80700" cy="1526144"/>
            </a:xfrm>
          </p:grpSpPr>
          <p:sp>
            <p:nvSpPr>
              <p:cNvPr id="5451" name="Google Shape;5451;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0"/>
            <p:cNvGrpSpPr/>
            <p:nvPr/>
          </p:nvGrpSpPr>
          <p:grpSpPr>
            <a:xfrm>
              <a:off x="1421567" y="1179665"/>
              <a:ext cx="80700" cy="1526144"/>
              <a:chOff x="1421567" y="1179665"/>
              <a:chExt cx="80700" cy="1526144"/>
            </a:xfrm>
          </p:grpSpPr>
          <p:sp>
            <p:nvSpPr>
              <p:cNvPr id="5462" name="Google Shape;5462;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60"/>
            <p:cNvGrpSpPr/>
            <p:nvPr/>
          </p:nvGrpSpPr>
          <p:grpSpPr>
            <a:xfrm>
              <a:off x="1592327" y="1179665"/>
              <a:ext cx="80700" cy="1526144"/>
              <a:chOff x="1592327" y="1179665"/>
              <a:chExt cx="80700" cy="1526144"/>
            </a:xfrm>
          </p:grpSpPr>
          <p:sp>
            <p:nvSpPr>
              <p:cNvPr id="5473" name="Google Shape;5473;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0"/>
            <p:cNvGrpSpPr/>
            <p:nvPr/>
          </p:nvGrpSpPr>
          <p:grpSpPr>
            <a:xfrm>
              <a:off x="1766187" y="1179665"/>
              <a:ext cx="80700" cy="1526144"/>
              <a:chOff x="1766187" y="1179665"/>
              <a:chExt cx="80700" cy="1526144"/>
            </a:xfrm>
          </p:grpSpPr>
          <p:sp>
            <p:nvSpPr>
              <p:cNvPr id="5484" name="Google Shape;5484;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0"/>
            <p:cNvGrpSpPr/>
            <p:nvPr/>
          </p:nvGrpSpPr>
          <p:grpSpPr>
            <a:xfrm>
              <a:off x="1936935" y="1179665"/>
              <a:ext cx="80700" cy="1526144"/>
              <a:chOff x="1936935" y="1179665"/>
              <a:chExt cx="80700" cy="1526144"/>
            </a:xfrm>
          </p:grpSpPr>
          <p:sp>
            <p:nvSpPr>
              <p:cNvPr id="5495" name="Google Shape;5495;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0"/>
            <p:cNvGrpSpPr/>
            <p:nvPr/>
          </p:nvGrpSpPr>
          <p:grpSpPr>
            <a:xfrm>
              <a:off x="2110795" y="1179665"/>
              <a:ext cx="80700" cy="1526144"/>
              <a:chOff x="2110795" y="1179665"/>
              <a:chExt cx="80700" cy="1526144"/>
            </a:xfrm>
          </p:grpSpPr>
          <p:sp>
            <p:nvSpPr>
              <p:cNvPr id="5506" name="Google Shape;5506;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0"/>
            <p:cNvGrpSpPr/>
            <p:nvPr/>
          </p:nvGrpSpPr>
          <p:grpSpPr>
            <a:xfrm>
              <a:off x="2284655" y="1179665"/>
              <a:ext cx="80700" cy="1526144"/>
              <a:chOff x="2284655" y="1179665"/>
              <a:chExt cx="80700" cy="1526144"/>
            </a:xfrm>
          </p:grpSpPr>
          <p:sp>
            <p:nvSpPr>
              <p:cNvPr id="5517" name="Google Shape;5517;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7" name="Google Shape;5527;p60"/>
          <p:cNvGrpSpPr/>
          <p:nvPr/>
        </p:nvGrpSpPr>
        <p:grpSpPr>
          <a:xfrm>
            <a:off x="2611693" y="986760"/>
            <a:ext cx="1364248" cy="1102133"/>
            <a:chOff x="2623904" y="1198803"/>
            <a:chExt cx="1364248" cy="1102133"/>
          </a:xfrm>
        </p:grpSpPr>
        <p:grpSp>
          <p:nvGrpSpPr>
            <p:cNvPr id="5528" name="Google Shape;5528;p60"/>
            <p:cNvGrpSpPr/>
            <p:nvPr/>
          </p:nvGrpSpPr>
          <p:grpSpPr>
            <a:xfrm>
              <a:off x="2623907" y="1198803"/>
              <a:ext cx="1364245" cy="273000"/>
              <a:chOff x="2623907" y="1198803"/>
              <a:chExt cx="1364245" cy="273000"/>
            </a:xfrm>
          </p:grpSpPr>
          <p:sp>
            <p:nvSpPr>
              <p:cNvPr id="5529" name="Google Shape;5529;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0"/>
            <p:cNvGrpSpPr/>
            <p:nvPr/>
          </p:nvGrpSpPr>
          <p:grpSpPr>
            <a:xfrm>
              <a:off x="2623904" y="1476964"/>
              <a:ext cx="1364245" cy="273000"/>
              <a:chOff x="2623904" y="1476964"/>
              <a:chExt cx="1364245" cy="273000"/>
            </a:xfrm>
          </p:grpSpPr>
          <p:sp>
            <p:nvSpPr>
              <p:cNvPr id="5535" name="Google Shape;5535;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0"/>
            <p:cNvGrpSpPr/>
            <p:nvPr/>
          </p:nvGrpSpPr>
          <p:grpSpPr>
            <a:xfrm>
              <a:off x="2623907" y="1749775"/>
              <a:ext cx="1364245" cy="273000"/>
              <a:chOff x="2623907" y="1749775"/>
              <a:chExt cx="1364245" cy="273000"/>
            </a:xfrm>
          </p:grpSpPr>
          <p:sp>
            <p:nvSpPr>
              <p:cNvPr id="5541" name="Google Shape;5541;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0"/>
            <p:cNvGrpSpPr/>
            <p:nvPr/>
          </p:nvGrpSpPr>
          <p:grpSpPr>
            <a:xfrm>
              <a:off x="2623904" y="2027936"/>
              <a:ext cx="1364245" cy="273000"/>
              <a:chOff x="2623904" y="2027936"/>
              <a:chExt cx="1364245" cy="273000"/>
            </a:xfrm>
          </p:grpSpPr>
          <p:sp>
            <p:nvSpPr>
              <p:cNvPr id="5547" name="Google Shape;5547;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2" name="Google Shape;5552;p60"/>
          <p:cNvGrpSpPr/>
          <p:nvPr/>
        </p:nvGrpSpPr>
        <p:grpSpPr>
          <a:xfrm>
            <a:off x="2601154" y="2445833"/>
            <a:ext cx="1387541" cy="159124"/>
            <a:chOff x="3200660" y="2180272"/>
            <a:chExt cx="2563824" cy="378237"/>
          </a:xfrm>
        </p:grpSpPr>
        <p:sp>
          <p:nvSpPr>
            <p:cNvPr id="5553" name="Google Shape;5553;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0"/>
          <p:cNvGrpSpPr/>
          <p:nvPr/>
        </p:nvGrpSpPr>
        <p:grpSpPr>
          <a:xfrm>
            <a:off x="2597679" y="2723597"/>
            <a:ext cx="1390502" cy="159625"/>
            <a:chOff x="3530150" y="2790075"/>
            <a:chExt cx="1962600" cy="225300"/>
          </a:xfrm>
        </p:grpSpPr>
        <p:sp>
          <p:nvSpPr>
            <p:cNvPr id="5572" name="Google Shape;5572;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0"/>
          <p:cNvGrpSpPr/>
          <p:nvPr/>
        </p:nvGrpSpPr>
        <p:grpSpPr>
          <a:xfrm>
            <a:off x="2597736" y="3001862"/>
            <a:ext cx="1411629" cy="154175"/>
            <a:chOff x="3558802" y="4011244"/>
            <a:chExt cx="1866000" cy="111600"/>
          </a:xfrm>
        </p:grpSpPr>
        <p:sp>
          <p:nvSpPr>
            <p:cNvPr id="5575" name="Google Shape;5575;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0"/>
          <p:cNvGrpSpPr/>
          <p:nvPr/>
        </p:nvGrpSpPr>
        <p:grpSpPr>
          <a:xfrm>
            <a:off x="2598024" y="2207432"/>
            <a:ext cx="1383503" cy="119761"/>
            <a:chOff x="3465975" y="2270258"/>
            <a:chExt cx="1986364" cy="171947"/>
          </a:xfrm>
        </p:grpSpPr>
        <p:sp>
          <p:nvSpPr>
            <p:cNvPr id="5578" name="Google Shape;5578;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60"/>
          <p:cNvGrpSpPr/>
          <p:nvPr/>
        </p:nvGrpSpPr>
        <p:grpSpPr>
          <a:xfrm>
            <a:off x="2609031" y="3571205"/>
            <a:ext cx="1369531" cy="195460"/>
            <a:chOff x="723300" y="4253549"/>
            <a:chExt cx="2276482" cy="324900"/>
          </a:xfrm>
        </p:grpSpPr>
        <p:sp>
          <p:nvSpPr>
            <p:cNvPr id="5587" name="Google Shape;5587;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0"/>
          <p:cNvGrpSpPr/>
          <p:nvPr/>
        </p:nvGrpSpPr>
        <p:grpSpPr>
          <a:xfrm>
            <a:off x="2598592" y="3272446"/>
            <a:ext cx="1389066" cy="180119"/>
            <a:chOff x="705948" y="3788465"/>
            <a:chExt cx="2308953" cy="299400"/>
          </a:xfrm>
        </p:grpSpPr>
        <p:sp>
          <p:nvSpPr>
            <p:cNvPr id="5593" name="Google Shape;5593;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0"/>
          <p:cNvGrpSpPr/>
          <p:nvPr/>
        </p:nvGrpSpPr>
        <p:grpSpPr>
          <a:xfrm>
            <a:off x="4195583" y="1876400"/>
            <a:ext cx="1433821" cy="191501"/>
            <a:chOff x="4273350" y="2088443"/>
            <a:chExt cx="1433821" cy="191501"/>
          </a:xfrm>
        </p:grpSpPr>
        <p:grpSp>
          <p:nvGrpSpPr>
            <p:cNvPr id="5599" name="Google Shape;5599;p60"/>
            <p:cNvGrpSpPr/>
            <p:nvPr/>
          </p:nvGrpSpPr>
          <p:grpSpPr>
            <a:xfrm>
              <a:off x="4273350" y="2088443"/>
              <a:ext cx="1433821" cy="0"/>
              <a:chOff x="5224975" y="2962250"/>
              <a:chExt cx="1544400" cy="0"/>
            </a:xfrm>
          </p:grpSpPr>
          <p:cxnSp>
            <p:nvCxnSpPr>
              <p:cNvPr id="5600" name="Google Shape;5600;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01" name="Google Shape;5601;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02" name="Google Shape;5602;p60"/>
            <p:cNvGrpSpPr/>
            <p:nvPr/>
          </p:nvGrpSpPr>
          <p:grpSpPr>
            <a:xfrm>
              <a:off x="4273350" y="2279944"/>
              <a:ext cx="1433821" cy="0"/>
              <a:chOff x="5224975" y="2962250"/>
              <a:chExt cx="1544400" cy="0"/>
            </a:xfrm>
          </p:grpSpPr>
          <p:cxnSp>
            <p:nvCxnSpPr>
              <p:cNvPr id="5603" name="Google Shape;5603;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04" name="Google Shape;5604;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05" name="Google Shape;5605;p60"/>
          <p:cNvGrpSpPr/>
          <p:nvPr/>
        </p:nvGrpSpPr>
        <p:grpSpPr>
          <a:xfrm>
            <a:off x="2646529" y="3885304"/>
            <a:ext cx="1304609" cy="294074"/>
            <a:chOff x="2658741" y="4097347"/>
            <a:chExt cx="1304609" cy="294074"/>
          </a:xfrm>
        </p:grpSpPr>
        <p:grpSp>
          <p:nvGrpSpPr>
            <p:cNvPr id="5606" name="Google Shape;5606;p60"/>
            <p:cNvGrpSpPr/>
            <p:nvPr/>
          </p:nvGrpSpPr>
          <p:grpSpPr>
            <a:xfrm>
              <a:off x="2658741" y="4097347"/>
              <a:ext cx="118572" cy="294074"/>
              <a:chOff x="3343310" y="4475555"/>
              <a:chExt cx="127717" cy="316753"/>
            </a:xfrm>
          </p:grpSpPr>
          <p:sp>
            <p:nvSpPr>
              <p:cNvPr id="5607" name="Google Shape;5607;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0"/>
            <p:cNvGrpSpPr/>
            <p:nvPr/>
          </p:nvGrpSpPr>
          <p:grpSpPr>
            <a:xfrm>
              <a:off x="3815519" y="4098388"/>
              <a:ext cx="147831" cy="291991"/>
              <a:chOff x="3527539" y="4476677"/>
              <a:chExt cx="159232" cy="314510"/>
            </a:xfrm>
          </p:grpSpPr>
          <p:sp>
            <p:nvSpPr>
              <p:cNvPr id="5610" name="Google Shape;561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0"/>
            <p:cNvGrpSpPr/>
            <p:nvPr/>
          </p:nvGrpSpPr>
          <p:grpSpPr>
            <a:xfrm>
              <a:off x="3511696" y="4098388"/>
              <a:ext cx="147831" cy="291991"/>
              <a:chOff x="3527539" y="4476677"/>
              <a:chExt cx="159232" cy="314510"/>
            </a:xfrm>
          </p:grpSpPr>
          <p:sp>
            <p:nvSpPr>
              <p:cNvPr id="5613" name="Google Shape;5613;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0"/>
            <p:cNvGrpSpPr/>
            <p:nvPr/>
          </p:nvGrpSpPr>
          <p:grpSpPr>
            <a:xfrm>
              <a:off x="3207874" y="4098388"/>
              <a:ext cx="147831" cy="291991"/>
              <a:chOff x="3527539" y="4476677"/>
              <a:chExt cx="159232" cy="314510"/>
            </a:xfrm>
          </p:grpSpPr>
          <p:sp>
            <p:nvSpPr>
              <p:cNvPr id="5616" name="Google Shape;5616;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0"/>
            <p:cNvGrpSpPr/>
            <p:nvPr/>
          </p:nvGrpSpPr>
          <p:grpSpPr>
            <a:xfrm>
              <a:off x="2933305" y="4097347"/>
              <a:ext cx="118572" cy="294074"/>
              <a:chOff x="3343310" y="4475555"/>
              <a:chExt cx="127717" cy="316753"/>
            </a:xfrm>
          </p:grpSpPr>
          <p:sp>
            <p:nvSpPr>
              <p:cNvPr id="5619" name="Google Shape;5619;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1" name="Google Shape;5621;p60"/>
          <p:cNvGrpSpPr/>
          <p:nvPr/>
        </p:nvGrpSpPr>
        <p:grpSpPr>
          <a:xfrm>
            <a:off x="4197138" y="963998"/>
            <a:ext cx="1430711" cy="751237"/>
            <a:chOff x="5159450" y="1919950"/>
            <a:chExt cx="1541050" cy="862500"/>
          </a:xfrm>
        </p:grpSpPr>
        <p:sp>
          <p:nvSpPr>
            <p:cNvPr id="5622" name="Google Shape;5622;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23" name="Google Shape;5623;p60"/>
            <p:cNvGrpSpPr/>
            <p:nvPr/>
          </p:nvGrpSpPr>
          <p:grpSpPr>
            <a:xfrm>
              <a:off x="5159450" y="1919950"/>
              <a:ext cx="1541050" cy="862500"/>
              <a:chOff x="5159450" y="1919950"/>
              <a:chExt cx="1541050" cy="862500"/>
            </a:xfrm>
          </p:grpSpPr>
          <p:cxnSp>
            <p:nvCxnSpPr>
              <p:cNvPr id="5624" name="Google Shape;5624;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25" name="Google Shape;5625;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26" name="Google Shape;5626;p60"/>
          <p:cNvGrpSpPr/>
          <p:nvPr/>
        </p:nvGrpSpPr>
        <p:grpSpPr>
          <a:xfrm>
            <a:off x="4245275" y="2227768"/>
            <a:ext cx="1334436" cy="967914"/>
            <a:chOff x="4294923" y="2439811"/>
            <a:chExt cx="1334436" cy="967914"/>
          </a:xfrm>
        </p:grpSpPr>
        <p:grpSp>
          <p:nvGrpSpPr>
            <p:cNvPr id="5627" name="Google Shape;5627;p60"/>
            <p:cNvGrpSpPr/>
            <p:nvPr/>
          </p:nvGrpSpPr>
          <p:grpSpPr>
            <a:xfrm>
              <a:off x="4960455" y="2469658"/>
              <a:ext cx="668904" cy="885524"/>
              <a:chOff x="4960455" y="2469658"/>
              <a:chExt cx="668904" cy="885524"/>
            </a:xfrm>
          </p:grpSpPr>
          <p:sp>
            <p:nvSpPr>
              <p:cNvPr id="5628" name="Google Shape;5628;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0"/>
            <p:cNvGrpSpPr/>
            <p:nvPr/>
          </p:nvGrpSpPr>
          <p:grpSpPr>
            <a:xfrm>
              <a:off x="4294923" y="2469658"/>
              <a:ext cx="668951" cy="885524"/>
              <a:chOff x="4294923" y="2469658"/>
              <a:chExt cx="668951" cy="885524"/>
            </a:xfrm>
          </p:grpSpPr>
          <p:sp>
            <p:nvSpPr>
              <p:cNvPr id="5635" name="Google Shape;5635;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1" name="Google Shape;5641;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0"/>
          <p:cNvGrpSpPr/>
          <p:nvPr/>
        </p:nvGrpSpPr>
        <p:grpSpPr>
          <a:xfrm>
            <a:off x="4231478" y="3282213"/>
            <a:ext cx="1430949" cy="897289"/>
            <a:chOff x="4351371" y="3547942"/>
            <a:chExt cx="1345130" cy="843475"/>
          </a:xfrm>
        </p:grpSpPr>
        <p:grpSp>
          <p:nvGrpSpPr>
            <p:cNvPr id="5643" name="Google Shape;5643;p60"/>
            <p:cNvGrpSpPr/>
            <p:nvPr/>
          </p:nvGrpSpPr>
          <p:grpSpPr>
            <a:xfrm>
              <a:off x="4351371" y="4209917"/>
              <a:ext cx="1345130" cy="181500"/>
              <a:chOff x="4351371" y="4209917"/>
              <a:chExt cx="1345130" cy="181500"/>
            </a:xfrm>
          </p:grpSpPr>
          <p:sp>
            <p:nvSpPr>
              <p:cNvPr id="5644" name="Google Shape;5644;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5" name="Google Shape;5645;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46" name="Google Shape;5646;p60"/>
            <p:cNvGrpSpPr/>
            <p:nvPr/>
          </p:nvGrpSpPr>
          <p:grpSpPr>
            <a:xfrm>
              <a:off x="4403010" y="3985221"/>
              <a:ext cx="1109518" cy="181500"/>
              <a:chOff x="4403010" y="3985221"/>
              <a:chExt cx="1109518" cy="181500"/>
            </a:xfrm>
          </p:grpSpPr>
          <p:sp>
            <p:nvSpPr>
              <p:cNvPr id="5647" name="Google Shape;5647;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8" name="Google Shape;5648;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49" name="Google Shape;5649;p60"/>
            <p:cNvGrpSpPr/>
            <p:nvPr/>
          </p:nvGrpSpPr>
          <p:grpSpPr>
            <a:xfrm>
              <a:off x="4618704" y="3766582"/>
              <a:ext cx="807858" cy="181500"/>
              <a:chOff x="4618704" y="3766582"/>
              <a:chExt cx="807858" cy="181500"/>
            </a:xfrm>
          </p:grpSpPr>
          <p:sp>
            <p:nvSpPr>
              <p:cNvPr id="5650" name="Google Shape;5650;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1" name="Google Shape;5651;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52" name="Google Shape;5652;p60"/>
            <p:cNvGrpSpPr/>
            <p:nvPr/>
          </p:nvGrpSpPr>
          <p:grpSpPr>
            <a:xfrm>
              <a:off x="4735238" y="3547942"/>
              <a:ext cx="462839" cy="181500"/>
              <a:chOff x="4735238" y="3547942"/>
              <a:chExt cx="462839" cy="181500"/>
            </a:xfrm>
          </p:grpSpPr>
          <p:sp>
            <p:nvSpPr>
              <p:cNvPr id="5653" name="Google Shape;5653;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4" name="Google Shape;5654;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55" name="Google Shape;5655;p60"/>
          <p:cNvGrpSpPr/>
          <p:nvPr/>
        </p:nvGrpSpPr>
        <p:grpSpPr>
          <a:xfrm>
            <a:off x="7407836" y="2217537"/>
            <a:ext cx="1020955" cy="928853"/>
            <a:chOff x="926675" y="238125"/>
            <a:chExt cx="5755100" cy="5232975"/>
          </a:xfrm>
        </p:grpSpPr>
        <p:sp>
          <p:nvSpPr>
            <p:cNvPr id="5656" name="Google Shape;5656;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0"/>
          <p:cNvGrpSpPr/>
          <p:nvPr/>
        </p:nvGrpSpPr>
        <p:grpSpPr>
          <a:xfrm>
            <a:off x="715210" y="2616272"/>
            <a:ext cx="1695374" cy="1560837"/>
            <a:chOff x="727421" y="2828315"/>
            <a:chExt cx="1695374" cy="1560837"/>
          </a:xfrm>
        </p:grpSpPr>
        <p:grpSp>
          <p:nvGrpSpPr>
            <p:cNvPr id="5661" name="Google Shape;5661;p60"/>
            <p:cNvGrpSpPr/>
            <p:nvPr/>
          </p:nvGrpSpPr>
          <p:grpSpPr>
            <a:xfrm>
              <a:off x="727421" y="2828315"/>
              <a:ext cx="1695374" cy="1560837"/>
              <a:chOff x="734799" y="2782450"/>
              <a:chExt cx="1571100" cy="1577400"/>
            </a:xfrm>
          </p:grpSpPr>
          <p:cxnSp>
            <p:nvCxnSpPr>
              <p:cNvPr id="5662" name="Google Shape;5662;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63" name="Google Shape;5663;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64" name="Google Shape;5664;p60"/>
            <p:cNvGrpSpPr/>
            <p:nvPr/>
          </p:nvGrpSpPr>
          <p:grpSpPr>
            <a:xfrm>
              <a:off x="819108" y="2882501"/>
              <a:ext cx="1556791" cy="1426186"/>
              <a:chOff x="819108" y="2882501"/>
              <a:chExt cx="1556791" cy="1426186"/>
            </a:xfrm>
          </p:grpSpPr>
          <p:grpSp>
            <p:nvGrpSpPr>
              <p:cNvPr id="5665" name="Google Shape;5665;p60"/>
              <p:cNvGrpSpPr/>
              <p:nvPr/>
            </p:nvGrpSpPr>
            <p:grpSpPr>
              <a:xfrm>
                <a:off x="819108" y="2882501"/>
                <a:ext cx="103104" cy="1426186"/>
                <a:chOff x="4674013" y="3100904"/>
                <a:chExt cx="122758" cy="1698043"/>
              </a:xfrm>
            </p:grpSpPr>
            <p:sp>
              <p:nvSpPr>
                <p:cNvPr id="5666" name="Google Shape;5666;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0"/>
              <p:cNvGrpSpPr/>
              <p:nvPr/>
            </p:nvGrpSpPr>
            <p:grpSpPr>
              <a:xfrm>
                <a:off x="1062475" y="2882501"/>
                <a:ext cx="103104" cy="1426186"/>
                <a:chOff x="4940438" y="3100904"/>
                <a:chExt cx="122758" cy="1698043"/>
              </a:xfrm>
            </p:grpSpPr>
            <p:sp>
              <p:nvSpPr>
                <p:cNvPr id="5674" name="Google Shape;5674;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60"/>
              <p:cNvGrpSpPr/>
              <p:nvPr/>
            </p:nvGrpSpPr>
            <p:grpSpPr>
              <a:xfrm>
                <a:off x="1299324" y="2882501"/>
                <a:ext cx="103104" cy="1426186"/>
                <a:chOff x="5206863" y="3100904"/>
                <a:chExt cx="122758" cy="1698043"/>
              </a:xfrm>
            </p:grpSpPr>
            <p:sp>
              <p:nvSpPr>
                <p:cNvPr id="5682" name="Google Shape;5682;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0"/>
              <p:cNvGrpSpPr/>
              <p:nvPr/>
            </p:nvGrpSpPr>
            <p:grpSpPr>
              <a:xfrm>
                <a:off x="1786057" y="2882501"/>
                <a:ext cx="103104" cy="1426186"/>
                <a:chOff x="6006138" y="3143629"/>
                <a:chExt cx="122758" cy="1698043"/>
              </a:xfrm>
            </p:grpSpPr>
            <p:sp>
              <p:nvSpPr>
                <p:cNvPr id="5690" name="Google Shape;5690;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0"/>
              <p:cNvGrpSpPr/>
              <p:nvPr/>
            </p:nvGrpSpPr>
            <p:grpSpPr>
              <a:xfrm>
                <a:off x="2029422" y="2882501"/>
                <a:ext cx="103104" cy="1426186"/>
                <a:chOff x="6805413" y="3100904"/>
                <a:chExt cx="122758" cy="1698043"/>
              </a:xfrm>
            </p:grpSpPr>
            <p:sp>
              <p:nvSpPr>
                <p:cNvPr id="5698" name="Google Shape;5698;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2272795" y="2882501"/>
                <a:ext cx="103104" cy="1426186"/>
                <a:chOff x="5206863" y="3100904"/>
                <a:chExt cx="122758" cy="1698043"/>
              </a:xfrm>
            </p:grpSpPr>
            <p:sp>
              <p:nvSpPr>
                <p:cNvPr id="5706" name="Google Shape;570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0"/>
              <p:cNvGrpSpPr/>
              <p:nvPr/>
            </p:nvGrpSpPr>
            <p:grpSpPr>
              <a:xfrm>
                <a:off x="1542694" y="2882501"/>
                <a:ext cx="103104" cy="1426186"/>
                <a:chOff x="6006138" y="3143629"/>
                <a:chExt cx="122758" cy="1698043"/>
              </a:xfrm>
            </p:grpSpPr>
            <p:sp>
              <p:nvSpPr>
                <p:cNvPr id="5714" name="Google Shape;571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21" name="Google Shape;5721;p60"/>
          <p:cNvGrpSpPr/>
          <p:nvPr/>
        </p:nvGrpSpPr>
        <p:grpSpPr>
          <a:xfrm>
            <a:off x="5671260" y="3305994"/>
            <a:ext cx="2749952" cy="870677"/>
            <a:chOff x="238125" y="1725700"/>
            <a:chExt cx="7139025" cy="2260325"/>
          </a:xfrm>
        </p:grpSpPr>
        <p:sp>
          <p:nvSpPr>
            <p:cNvPr id="5722" name="Google Shape;5722;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60"/>
          <p:cNvGrpSpPr/>
          <p:nvPr/>
        </p:nvGrpSpPr>
        <p:grpSpPr>
          <a:xfrm>
            <a:off x="5941424" y="2247740"/>
            <a:ext cx="1105452" cy="916747"/>
            <a:chOff x="5249100" y="1210600"/>
            <a:chExt cx="3502700" cy="2904775"/>
          </a:xfrm>
        </p:grpSpPr>
        <p:sp>
          <p:nvSpPr>
            <p:cNvPr id="5733" name="Google Shape;5733;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38" name="Google Shape;5738;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39" name="Google Shape;5739;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40" name="Google Shape;5740;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41" name="Google Shape;5741;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0"/>
          <p:cNvGrpSpPr/>
          <p:nvPr/>
        </p:nvGrpSpPr>
        <p:grpSpPr>
          <a:xfrm>
            <a:off x="7123972" y="967158"/>
            <a:ext cx="1304650" cy="1124856"/>
            <a:chOff x="7287122" y="1165658"/>
            <a:chExt cx="1219413" cy="1051365"/>
          </a:xfrm>
        </p:grpSpPr>
        <p:grpSp>
          <p:nvGrpSpPr>
            <p:cNvPr id="5743" name="Google Shape;5743;p60"/>
            <p:cNvGrpSpPr/>
            <p:nvPr/>
          </p:nvGrpSpPr>
          <p:grpSpPr>
            <a:xfrm>
              <a:off x="7287122" y="1969723"/>
              <a:ext cx="1219413" cy="247300"/>
              <a:chOff x="7287122" y="1969723"/>
              <a:chExt cx="1219413" cy="247300"/>
            </a:xfrm>
          </p:grpSpPr>
          <p:sp>
            <p:nvSpPr>
              <p:cNvPr id="5744" name="Google Shape;5744;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5" name="Google Shape;5745;p60"/>
              <p:cNvGrpSpPr/>
              <p:nvPr/>
            </p:nvGrpSpPr>
            <p:grpSpPr>
              <a:xfrm>
                <a:off x="7287122" y="2063892"/>
                <a:ext cx="1151753" cy="73428"/>
                <a:chOff x="7287122" y="2063892"/>
                <a:chExt cx="1151753" cy="73428"/>
              </a:xfrm>
            </p:grpSpPr>
            <p:sp>
              <p:nvSpPr>
                <p:cNvPr id="5746" name="Google Shape;5746;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7" name="Google Shape;5747;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48" name="Google Shape;5748;p60"/>
            <p:cNvGrpSpPr/>
            <p:nvPr/>
          </p:nvGrpSpPr>
          <p:grpSpPr>
            <a:xfrm>
              <a:off x="7287122" y="1712201"/>
              <a:ext cx="1219403" cy="246767"/>
              <a:chOff x="7287122" y="1712201"/>
              <a:chExt cx="1219403" cy="246767"/>
            </a:xfrm>
          </p:grpSpPr>
          <p:sp>
            <p:nvSpPr>
              <p:cNvPr id="5749" name="Google Shape;5749;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0" name="Google Shape;5750;p60"/>
              <p:cNvGrpSpPr/>
              <p:nvPr/>
            </p:nvGrpSpPr>
            <p:grpSpPr>
              <a:xfrm>
                <a:off x="7287122" y="1842861"/>
                <a:ext cx="1005303" cy="73419"/>
                <a:chOff x="7287122" y="1842861"/>
                <a:chExt cx="1005303" cy="73419"/>
              </a:xfrm>
            </p:grpSpPr>
            <p:sp>
              <p:nvSpPr>
                <p:cNvPr id="5751" name="Google Shape;5751;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2" name="Google Shape;5752;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53" name="Google Shape;5753;p60"/>
            <p:cNvGrpSpPr/>
            <p:nvPr/>
          </p:nvGrpSpPr>
          <p:grpSpPr>
            <a:xfrm>
              <a:off x="7287122" y="1447520"/>
              <a:ext cx="1219403" cy="286667"/>
              <a:chOff x="7287122" y="1447520"/>
              <a:chExt cx="1219403" cy="286667"/>
            </a:xfrm>
          </p:grpSpPr>
          <p:sp>
            <p:nvSpPr>
              <p:cNvPr id="5754" name="Google Shape;5754;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60"/>
              <p:cNvGrpSpPr/>
              <p:nvPr/>
            </p:nvGrpSpPr>
            <p:grpSpPr>
              <a:xfrm>
                <a:off x="7287122" y="1581977"/>
                <a:ext cx="852803" cy="73428"/>
                <a:chOff x="7287122" y="1581977"/>
                <a:chExt cx="852803" cy="73428"/>
              </a:xfrm>
            </p:grpSpPr>
            <p:sp>
              <p:nvSpPr>
                <p:cNvPr id="5756" name="Google Shape;5756;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7" name="Google Shape;5757;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58" name="Google Shape;5758;p60"/>
            <p:cNvGrpSpPr/>
            <p:nvPr/>
          </p:nvGrpSpPr>
          <p:grpSpPr>
            <a:xfrm>
              <a:off x="7287122" y="1165658"/>
              <a:ext cx="1219403" cy="344253"/>
              <a:chOff x="7287122" y="1165658"/>
              <a:chExt cx="1219403" cy="344253"/>
            </a:xfrm>
          </p:grpSpPr>
          <p:sp>
            <p:nvSpPr>
              <p:cNvPr id="5759" name="Google Shape;5759;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60"/>
              <p:cNvGrpSpPr/>
              <p:nvPr/>
            </p:nvGrpSpPr>
            <p:grpSpPr>
              <a:xfrm>
                <a:off x="7287122" y="1341025"/>
                <a:ext cx="695703" cy="73419"/>
                <a:chOff x="7287122" y="1341025"/>
                <a:chExt cx="695703" cy="73419"/>
              </a:xfrm>
            </p:grpSpPr>
            <p:sp>
              <p:nvSpPr>
                <p:cNvPr id="5761" name="Google Shape;5761;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2" name="Google Shape;5762;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63" name="Google Shape;5763;p60"/>
          <p:cNvGrpSpPr/>
          <p:nvPr/>
        </p:nvGrpSpPr>
        <p:grpSpPr>
          <a:xfrm>
            <a:off x="5790464" y="973181"/>
            <a:ext cx="1397729" cy="1098540"/>
            <a:chOff x="5900602" y="1193063"/>
            <a:chExt cx="1299851" cy="1021707"/>
          </a:xfrm>
        </p:grpSpPr>
        <p:grpSp>
          <p:nvGrpSpPr>
            <p:cNvPr id="5764" name="Google Shape;5764;p60"/>
            <p:cNvGrpSpPr/>
            <p:nvPr/>
          </p:nvGrpSpPr>
          <p:grpSpPr>
            <a:xfrm>
              <a:off x="6520337" y="1193063"/>
              <a:ext cx="341815" cy="799959"/>
              <a:chOff x="6520337" y="1193063"/>
              <a:chExt cx="341815" cy="799959"/>
            </a:xfrm>
          </p:grpSpPr>
          <p:grpSp>
            <p:nvGrpSpPr>
              <p:cNvPr id="5765" name="Google Shape;5765;p60"/>
              <p:cNvGrpSpPr/>
              <p:nvPr/>
            </p:nvGrpSpPr>
            <p:grpSpPr>
              <a:xfrm>
                <a:off x="6520337" y="1589527"/>
                <a:ext cx="213950" cy="403494"/>
                <a:chOff x="6520337" y="1589527"/>
                <a:chExt cx="213950" cy="403494"/>
              </a:xfrm>
            </p:grpSpPr>
            <p:sp>
              <p:nvSpPr>
                <p:cNvPr id="5766" name="Google Shape;5766;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0"/>
              <p:cNvGrpSpPr/>
              <p:nvPr/>
            </p:nvGrpSpPr>
            <p:grpSpPr>
              <a:xfrm>
                <a:off x="6577204" y="1193063"/>
                <a:ext cx="284947" cy="464512"/>
                <a:chOff x="6577204" y="1193063"/>
                <a:chExt cx="284947" cy="464512"/>
              </a:xfrm>
            </p:grpSpPr>
            <p:sp>
              <p:nvSpPr>
                <p:cNvPr id="5769" name="Google Shape;5769;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0" name="Google Shape;5770;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71" name="Google Shape;5771;p60"/>
            <p:cNvGrpSpPr/>
            <p:nvPr/>
          </p:nvGrpSpPr>
          <p:grpSpPr>
            <a:xfrm>
              <a:off x="6238903" y="1193063"/>
              <a:ext cx="300475" cy="900152"/>
              <a:chOff x="6238903" y="1193063"/>
              <a:chExt cx="300475" cy="900152"/>
            </a:xfrm>
          </p:grpSpPr>
          <p:grpSp>
            <p:nvGrpSpPr>
              <p:cNvPr id="5772" name="Google Shape;5772;p60"/>
              <p:cNvGrpSpPr/>
              <p:nvPr/>
            </p:nvGrpSpPr>
            <p:grpSpPr>
              <a:xfrm>
                <a:off x="6290865" y="1489315"/>
                <a:ext cx="248514" cy="603900"/>
                <a:chOff x="6290865" y="1489315"/>
                <a:chExt cx="248514" cy="603900"/>
              </a:xfrm>
            </p:grpSpPr>
            <p:sp>
              <p:nvSpPr>
                <p:cNvPr id="5773" name="Google Shape;5773;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0"/>
              <p:cNvGrpSpPr/>
              <p:nvPr/>
            </p:nvGrpSpPr>
            <p:grpSpPr>
              <a:xfrm>
                <a:off x="6238903" y="1193063"/>
                <a:ext cx="284947" cy="333087"/>
                <a:chOff x="6238903" y="1193063"/>
                <a:chExt cx="284947" cy="333087"/>
              </a:xfrm>
            </p:grpSpPr>
            <p:sp>
              <p:nvSpPr>
                <p:cNvPr id="5776" name="Google Shape;5776;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7" name="Google Shape;5777;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78" name="Google Shape;5778;p60"/>
            <p:cNvGrpSpPr/>
            <p:nvPr/>
          </p:nvGrpSpPr>
          <p:grpSpPr>
            <a:xfrm>
              <a:off x="5900602" y="1193063"/>
              <a:ext cx="444345" cy="1021707"/>
              <a:chOff x="5900602" y="1193063"/>
              <a:chExt cx="444345" cy="1021707"/>
            </a:xfrm>
          </p:grpSpPr>
          <p:grpSp>
            <p:nvGrpSpPr>
              <p:cNvPr id="5779" name="Google Shape;5779;p60"/>
              <p:cNvGrpSpPr/>
              <p:nvPr/>
            </p:nvGrpSpPr>
            <p:grpSpPr>
              <a:xfrm>
                <a:off x="6046501" y="1367785"/>
                <a:ext cx="298446" cy="846986"/>
                <a:chOff x="6046501" y="1367785"/>
                <a:chExt cx="298446" cy="846986"/>
              </a:xfrm>
            </p:grpSpPr>
            <p:sp>
              <p:nvSpPr>
                <p:cNvPr id="5780" name="Google Shape;5780;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0"/>
              <p:cNvGrpSpPr/>
              <p:nvPr/>
            </p:nvGrpSpPr>
            <p:grpSpPr>
              <a:xfrm>
                <a:off x="5900602" y="1193063"/>
                <a:ext cx="284947" cy="182312"/>
                <a:chOff x="5900602" y="1193063"/>
                <a:chExt cx="284947" cy="182312"/>
              </a:xfrm>
            </p:grpSpPr>
            <p:sp>
              <p:nvSpPr>
                <p:cNvPr id="5783" name="Google Shape;5783;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4" name="Google Shape;5784;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85" name="Google Shape;5785;p60"/>
            <p:cNvGrpSpPr/>
            <p:nvPr/>
          </p:nvGrpSpPr>
          <p:grpSpPr>
            <a:xfrm>
              <a:off x="6738300" y="1193063"/>
              <a:ext cx="462153" cy="707634"/>
              <a:chOff x="6738300" y="1193063"/>
              <a:chExt cx="462153" cy="707634"/>
            </a:xfrm>
          </p:grpSpPr>
          <p:grpSp>
            <p:nvGrpSpPr>
              <p:cNvPr id="5786" name="Google Shape;5786;p60"/>
              <p:cNvGrpSpPr/>
              <p:nvPr/>
            </p:nvGrpSpPr>
            <p:grpSpPr>
              <a:xfrm>
                <a:off x="6915505" y="1193063"/>
                <a:ext cx="284947" cy="597387"/>
                <a:chOff x="6915505" y="1193063"/>
                <a:chExt cx="284947" cy="597387"/>
              </a:xfrm>
            </p:grpSpPr>
            <p:sp>
              <p:nvSpPr>
                <p:cNvPr id="5787" name="Google Shape;5787;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89" name="Google Shape;5789;p60"/>
              <p:cNvGrpSpPr/>
              <p:nvPr/>
            </p:nvGrpSpPr>
            <p:grpSpPr>
              <a:xfrm>
                <a:off x="6738300" y="1684725"/>
                <a:ext cx="230066" cy="215971"/>
                <a:chOff x="6738300" y="1684725"/>
                <a:chExt cx="230066" cy="215971"/>
              </a:xfrm>
            </p:grpSpPr>
            <p:sp>
              <p:nvSpPr>
                <p:cNvPr id="5790" name="Google Shape;5790;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95" name="Shape 5795"/>
        <p:cNvGrpSpPr/>
        <p:nvPr/>
      </p:nvGrpSpPr>
      <p:grpSpPr>
        <a:xfrm>
          <a:off x="0" y="0"/>
          <a:ext cx="0" cy="0"/>
          <a:chOff x="0" y="0"/>
          <a:chExt cx="0" cy="0"/>
        </a:xfrm>
      </p:grpSpPr>
      <p:grpSp>
        <p:nvGrpSpPr>
          <p:cNvPr id="5796" name="Google Shape;5796;p61"/>
          <p:cNvGrpSpPr/>
          <p:nvPr/>
        </p:nvGrpSpPr>
        <p:grpSpPr>
          <a:xfrm>
            <a:off x="821785" y="2307635"/>
            <a:ext cx="339235" cy="298186"/>
            <a:chOff x="898875" y="244725"/>
            <a:chExt cx="481800" cy="423500"/>
          </a:xfrm>
        </p:grpSpPr>
        <p:sp>
          <p:nvSpPr>
            <p:cNvPr id="5797" name="Google Shape;5797;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61"/>
          <p:cNvGrpSpPr/>
          <p:nvPr/>
        </p:nvGrpSpPr>
        <p:grpSpPr>
          <a:xfrm>
            <a:off x="1260167" y="2287103"/>
            <a:ext cx="298169" cy="339253"/>
            <a:chOff x="1529350" y="258825"/>
            <a:chExt cx="423475" cy="481825"/>
          </a:xfrm>
        </p:grpSpPr>
        <p:sp>
          <p:nvSpPr>
            <p:cNvPr id="5804" name="Google Shape;5804;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61"/>
          <p:cNvGrpSpPr/>
          <p:nvPr/>
        </p:nvGrpSpPr>
        <p:grpSpPr>
          <a:xfrm>
            <a:off x="2102437" y="2287102"/>
            <a:ext cx="298169" cy="339253"/>
            <a:chOff x="2707500" y="249400"/>
            <a:chExt cx="423475" cy="481825"/>
          </a:xfrm>
        </p:grpSpPr>
        <p:sp>
          <p:nvSpPr>
            <p:cNvPr id="5807" name="Google Shape;5807;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61"/>
          <p:cNvGrpSpPr/>
          <p:nvPr/>
        </p:nvGrpSpPr>
        <p:grpSpPr>
          <a:xfrm>
            <a:off x="2516052" y="2287428"/>
            <a:ext cx="305386" cy="338602"/>
            <a:chOff x="3300325" y="249875"/>
            <a:chExt cx="433725" cy="480900"/>
          </a:xfrm>
        </p:grpSpPr>
        <p:sp>
          <p:nvSpPr>
            <p:cNvPr id="5810" name="Google Shape;5810;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61"/>
          <p:cNvGrpSpPr/>
          <p:nvPr/>
        </p:nvGrpSpPr>
        <p:grpSpPr>
          <a:xfrm>
            <a:off x="1653142" y="2367273"/>
            <a:ext cx="340890" cy="178912"/>
            <a:chOff x="2084325" y="363300"/>
            <a:chExt cx="484150" cy="254100"/>
          </a:xfrm>
        </p:grpSpPr>
        <p:sp>
          <p:nvSpPr>
            <p:cNvPr id="5817" name="Google Shape;5817;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61"/>
          <p:cNvGrpSpPr/>
          <p:nvPr/>
        </p:nvGrpSpPr>
        <p:grpSpPr>
          <a:xfrm>
            <a:off x="2905137" y="2287349"/>
            <a:ext cx="352349" cy="338760"/>
            <a:chOff x="3854700" y="249750"/>
            <a:chExt cx="500425" cy="481125"/>
          </a:xfrm>
        </p:grpSpPr>
        <p:sp>
          <p:nvSpPr>
            <p:cNvPr id="5820" name="Google Shape;5820;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61"/>
          <p:cNvGrpSpPr/>
          <p:nvPr/>
        </p:nvGrpSpPr>
        <p:grpSpPr>
          <a:xfrm>
            <a:off x="3323126" y="2287349"/>
            <a:ext cx="352349" cy="338760"/>
            <a:chOff x="4447550" y="249750"/>
            <a:chExt cx="500425" cy="481125"/>
          </a:xfrm>
        </p:grpSpPr>
        <p:sp>
          <p:nvSpPr>
            <p:cNvPr id="5829" name="Google Shape;5829;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61"/>
          <p:cNvGrpSpPr/>
          <p:nvPr/>
        </p:nvGrpSpPr>
        <p:grpSpPr>
          <a:xfrm>
            <a:off x="3752328" y="2287102"/>
            <a:ext cx="339253" cy="339253"/>
            <a:chOff x="5049725" y="249400"/>
            <a:chExt cx="481825" cy="481825"/>
          </a:xfrm>
        </p:grpSpPr>
        <p:sp>
          <p:nvSpPr>
            <p:cNvPr id="5832" name="Google Shape;5832;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61"/>
          <p:cNvGrpSpPr/>
          <p:nvPr/>
        </p:nvGrpSpPr>
        <p:grpSpPr>
          <a:xfrm>
            <a:off x="4166269" y="2287102"/>
            <a:ext cx="339253" cy="339253"/>
            <a:chOff x="5660400" y="238125"/>
            <a:chExt cx="481825" cy="481825"/>
          </a:xfrm>
        </p:grpSpPr>
        <p:sp>
          <p:nvSpPr>
            <p:cNvPr id="5835" name="Google Shape;5835;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61"/>
          <p:cNvGrpSpPr/>
          <p:nvPr/>
        </p:nvGrpSpPr>
        <p:grpSpPr>
          <a:xfrm>
            <a:off x="4582955" y="2287102"/>
            <a:ext cx="339253" cy="339253"/>
            <a:chOff x="6235400" y="249400"/>
            <a:chExt cx="481825" cy="481825"/>
          </a:xfrm>
        </p:grpSpPr>
        <p:sp>
          <p:nvSpPr>
            <p:cNvPr id="5838" name="Google Shape;5838;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61"/>
          <p:cNvGrpSpPr/>
          <p:nvPr/>
        </p:nvGrpSpPr>
        <p:grpSpPr>
          <a:xfrm>
            <a:off x="821301" y="2731810"/>
            <a:ext cx="340204" cy="298116"/>
            <a:chOff x="899850" y="871450"/>
            <a:chExt cx="483175" cy="423400"/>
          </a:xfrm>
        </p:grpSpPr>
        <p:sp>
          <p:nvSpPr>
            <p:cNvPr id="5844" name="Google Shape;5844;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8" name="Google Shape;5848;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9" name="Google Shape;5849;p61"/>
          <p:cNvGrpSpPr/>
          <p:nvPr/>
        </p:nvGrpSpPr>
        <p:grpSpPr>
          <a:xfrm>
            <a:off x="1653301" y="2711232"/>
            <a:ext cx="340573" cy="339271"/>
            <a:chOff x="2085450" y="842250"/>
            <a:chExt cx="483700" cy="481850"/>
          </a:xfrm>
        </p:grpSpPr>
        <p:sp>
          <p:nvSpPr>
            <p:cNvPr id="5850" name="Google Shape;5850;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61"/>
          <p:cNvGrpSpPr/>
          <p:nvPr/>
        </p:nvGrpSpPr>
        <p:grpSpPr>
          <a:xfrm>
            <a:off x="2081868" y="2711241"/>
            <a:ext cx="339306" cy="339253"/>
            <a:chOff x="2685825" y="840375"/>
            <a:chExt cx="481900" cy="481825"/>
          </a:xfrm>
        </p:grpSpPr>
        <p:sp>
          <p:nvSpPr>
            <p:cNvPr id="5854" name="Google Shape;5854;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61"/>
          <p:cNvGrpSpPr/>
          <p:nvPr/>
        </p:nvGrpSpPr>
        <p:grpSpPr>
          <a:xfrm>
            <a:off x="2493529" y="2710924"/>
            <a:ext cx="350431" cy="339887"/>
            <a:chOff x="3270675" y="841800"/>
            <a:chExt cx="497700" cy="482725"/>
          </a:xfrm>
        </p:grpSpPr>
        <p:sp>
          <p:nvSpPr>
            <p:cNvPr id="5857" name="Google Shape;5857;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0" name="Google Shape;5860;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1" name="Google Shape;5861;p61"/>
          <p:cNvGrpSpPr/>
          <p:nvPr/>
        </p:nvGrpSpPr>
        <p:grpSpPr>
          <a:xfrm>
            <a:off x="3329675" y="2731783"/>
            <a:ext cx="339253" cy="298169"/>
            <a:chOff x="4467200" y="877100"/>
            <a:chExt cx="481825" cy="423475"/>
          </a:xfrm>
        </p:grpSpPr>
        <p:sp>
          <p:nvSpPr>
            <p:cNvPr id="5862" name="Google Shape;5862;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61"/>
          <p:cNvGrpSpPr/>
          <p:nvPr/>
        </p:nvGrpSpPr>
        <p:grpSpPr>
          <a:xfrm>
            <a:off x="3744565" y="2711232"/>
            <a:ext cx="354778" cy="339271"/>
            <a:chOff x="5045500" y="842250"/>
            <a:chExt cx="503875" cy="481850"/>
          </a:xfrm>
        </p:grpSpPr>
        <p:sp>
          <p:nvSpPr>
            <p:cNvPr id="5867" name="Google Shape;5867;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61"/>
          <p:cNvGrpSpPr/>
          <p:nvPr/>
        </p:nvGrpSpPr>
        <p:grpSpPr>
          <a:xfrm>
            <a:off x="4167413" y="2737451"/>
            <a:ext cx="336965" cy="286833"/>
            <a:chOff x="5645200" y="879425"/>
            <a:chExt cx="478575" cy="407375"/>
          </a:xfrm>
        </p:grpSpPr>
        <p:sp>
          <p:nvSpPr>
            <p:cNvPr id="5870" name="Google Shape;5870;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61"/>
          <p:cNvGrpSpPr/>
          <p:nvPr/>
        </p:nvGrpSpPr>
        <p:grpSpPr>
          <a:xfrm>
            <a:off x="4603488" y="2711241"/>
            <a:ext cx="298186" cy="339253"/>
            <a:chOff x="6264525" y="842250"/>
            <a:chExt cx="423500" cy="481825"/>
          </a:xfrm>
        </p:grpSpPr>
        <p:sp>
          <p:nvSpPr>
            <p:cNvPr id="5877" name="Google Shape;5877;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61"/>
          <p:cNvGrpSpPr/>
          <p:nvPr/>
        </p:nvGrpSpPr>
        <p:grpSpPr>
          <a:xfrm>
            <a:off x="821776" y="3125895"/>
            <a:ext cx="339253" cy="339253"/>
            <a:chOff x="900750" y="1436075"/>
            <a:chExt cx="481825" cy="481825"/>
          </a:xfrm>
        </p:grpSpPr>
        <p:sp>
          <p:nvSpPr>
            <p:cNvPr id="5885" name="Google Shape;5885;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9" name="Google Shape;5889;p61"/>
          <p:cNvGrpSpPr/>
          <p:nvPr/>
        </p:nvGrpSpPr>
        <p:grpSpPr>
          <a:xfrm>
            <a:off x="1239624" y="3186183"/>
            <a:ext cx="339253" cy="218676"/>
            <a:chOff x="1492675" y="1520750"/>
            <a:chExt cx="481825" cy="310575"/>
          </a:xfrm>
        </p:grpSpPr>
        <p:sp>
          <p:nvSpPr>
            <p:cNvPr id="5890" name="Google Shape;5890;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2" name="Google Shape;5892;p61"/>
          <p:cNvGrpSpPr/>
          <p:nvPr/>
        </p:nvGrpSpPr>
        <p:grpSpPr>
          <a:xfrm>
            <a:off x="1647421" y="3125877"/>
            <a:ext cx="352332" cy="339288"/>
            <a:chOff x="2071000" y="1435025"/>
            <a:chExt cx="500400" cy="481875"/>
          </a:xfrm>
        </p:grpSpPr>
        <p:sp>
          <p:nvSpPr>
            <p:cNvPr id="5893" name="Google Shape;5893;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6" name="Google Shape;5896;p61"/>
          <p:cNvGrpSpPr/>
          <p:nvPr/>
        </p:nvGrpSpPr>
        <p:grpSpPr>
          <a:xfrm>
            <a:off x="2075584" y="3146709"/>
            <a:ext cx="351874" cy="297623"/>
            <a:chOff x="2678350" y="1464650"/>
            <a:chExt cx="499750" cy="422700"/>
          </a:xfrm>
        </p:grpSpPr>
        <p:sp>
          <p:nvSpPr>
            <p:cNvPr id="5897" name="Google Shape;5897;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61"/>
          <p:cNvGrpSpPr/>
          <p:nvPr/>
        </p:nvGrpSpPr>
        <p:grpSpPr>
          <a:xfrm>
            <a:off x="2499118" y="3125895"/>
            <a:ext cx="339253" cy="339253"/>
            <a:chOff x="3271200" y="1435075"/>
            <a:chExt cx="481825" cy="481825"/>
          </a:xfrm>
        </p:grpSpPr>
        <p:sp>
          <p:nvSpPr>
            <p:cNvPr id="5901" name="Google Shape;5901;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61"/>
          <p:cNvGrpSpPr/>
          <p:nvPr/>
        </p:nvGrpSpPr>
        <p:grpSpPr>
          <a:xfrm>
            <a:off x="2909591" y="3125877"/>
            <a:ext cx="343442" cy="339288"/>
            <a:chOff x="3858100" y="1435075"/>
            <a:chExt cx="487775" cy="481875"/>
          </a:xfrm>
        </p:grpSpPr>
        <p:sp>
          <p:nvSpPr>
            <p:cNvPr id="5904" name="Google Shape;5904;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61"/>
          <p:cNvGrpSpPr/>
          <p:nvPr/>
        </p:nvGrpSpPr>
        <p:grpSpPr>
          <a:xfrm>
            <a:off x="3329674" y="3125895"/>
            <a:ext cx="339253" cy="339253"/>
            <a:chOff x="4456875" y="1435075"/>
            <a:chExt cx="481825" cy="481825"/>
          </a:xfrm>
        </p:grpSpPr>
        <p:sp>
          <p:nvSpPr>
            <p:cNvPr id="5910" name="Google Shape;5910;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61"/>
          <p:cNvGrpSpPr/>
          <p:nvPr/>
        </p:nvGrpSpPr>
        <p:grpSpPr>
          <a:xfrm>
            <a:off x="3750665" y="3125886"/>
            <a:ext cx="342580" cy="339271"/>
            <a:chOff x="5049725" y="1435050"/>
            <a:chExt cx="486550" cy="481850"/>
          </a:xfrm>
        </p:grpSpPr>
        <p:sp>
          <p:nvSpPr>
            <p:cNvPr id="5930" name="Google Shape;5930;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61"/>
          <p:cNvGrpSpPr/>
          <p:nvPr/>
        </p:nvGrpSpPr>
        <p:grpSpPr>
          <a:xfrm>
            <a:off x="4166216" y="3125895"/>
            <a:ext cx="339359" cy="339253"/>
            <a:chOff x="5642475" y="1435075"/>
            <a:chExt cx="481975" cy="481825"/>
          </a:xfrm>
        </p:grpSpPr>
        <p:sp>
          <p:nvSpPr>
            <p:cNvPr id="5935" name="Google Shape;5935;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61"/>
          <p:cNvGrpSpPr/>
          <p:nvPr/>
        </p:nvGrpSpPr>
        <p:grpSpPr>
          <a:xfrm>
            <a:off x="4580702" y="3125886"/>
            <a:ext cx="343759" cy="339271"/>
            <a:chOff x="6232000" y="1435050"/>
            <a:chExt cx="488225" cy="481850"/>
          </a:xfrm>
        </p:grpSpPr>
        <p:sp>
          <p:nvSpPr>
            <p:cNvPr id="5939" name="Google Shape;5939;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4" name="Google Shape;5944;p61"/>
          <p:cNvGrpSpPr/>
          <p:nvPr/>
        </p:nvGrpSpPr>
        <p:grpSpPr>
          <a:xfrm>
            <a:off x="841438" y="3539545"/>
            <a:ext cx="299929" cy="337792"/>
            <a:chOff x="924450" y="2028975"/>
            <a:chExt cx="425975" cy="479750"/>
          </a:xfrm>
        </p:grpSpPr>
        <p:sp>
          <p:nvSpPr>
            <p:cNvPr id="5945" name="Google Shape;5945;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61"/>
          <p:cNvGrpSpPr/>
          <p:nvPr/>
        </p:nvGrpSpPr>
        <p:grpSpPr>
          <a:xfrm>
            <a:off x="1653934" y="3559347"/>
            <a:ext cx="339306" cy="298186"/>
            <a:chOff x="2085450" y="2057100"/>
            <a:chExt cx="481900" cy="423500"/>
          </a:xfrm>
        </p:grpSpPr>
        <p:sp>
          <p:nvSpPr>
            <p:cNvPr id="5949" name="Google Shape;5949;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2" name="Google Shape;5952;p61"/>
          <p:cNvGrpSpPr/>
          <p:nvPr/>
        </p:nvGrpSpPr>
        <p:grpSpPr>
          <a:xfrm>
            <a:off x="2081868" y="3582592"/>
            <a:ext cx="339306" cy="251698"/>
            <a:chOff x="2678275" y="2090100"/>
            <a:chExt cx="481900" cy="357475"/>
          </a:xfrm>
        </p:grpSpPr>
        <p:sp>
          <p:nvSpPr>
            <p:cNvPr id="5953" name="Google Shape;5953;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8" name="Google Shape;5958;p61"/>
          <p:cNvGrpSpPr/>
          <p:nvPr/>
        </p:nvGrpSpPr>
        <p:grpSpPr>
          <a:xfrm>
            <a:off x="2559072" y="3594790"/>
            <a:ext cx="219345" cy="227301"/>
            <a:chOff x="3357325" y="2093500"/>
            <a:chExt cx="311525" cy="322825"/>
          </a:xfrm>
        </p:grpSpPr>
        <p:sp>
          <p:nvSpPr>
            <p:cNvPr id="5959" name="Google Shape;5959;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2" name="Google Shape;5962;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3" name="Google Shape;5963;p61"/>
          <p:cNvGrpSpPr/>
          <p:nvPr/>
        </p:nvGrpSpPr>
        <p:grpSpPr>
          <a:xfrm>
            <a:off x="3353262" y="3538814"/>
            <a:ext cx="292078" cy="339253"/>
            <a:chOff x="4492800" y="2027925"/>
            <a:chExt cx="414825" cy="481825"/>
          </a:xfrm>
        </p:grpSpPr>
        <p:sp>
          <p:nvSpPr>
            <p:cNvPr id="5964" name="Google Shape;5964;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61"/>
          <p:cNvGrpSpPr/>
          <p:nvPr/>
        </p:nvGrpSpPr>
        <p:grpSpPr>
          <a:xfrm>
            <a:off x="3752354" y="3538805"/>
            <a:ext cx="339200" cy="339271"/>
            <a:chOff x="5049725" y="2027900"/>
            <a:chExt cx="481750" cy="481850"/>
          </a:xfrm>
        </p:grpSpPr>
        <p:sp>
          <p:nvSpPr>
            <p:cNvPr id="5967" name="Google Shape;5967;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61"/>
          <p:cNvGrpSpPr/>
          <p:nvPr/>
        </p:nvGrpSpPr>
        <p:grpSpPr>
          <a:xfrm>
            <a:off x="4225950" y="3538893"/>
            <a:ext cx="219890" cy="339095"/>
            <a:chOff x="5726350" y="2028150"/>
            <a:chExt cx="312300" cy="481600"/>
          </a:xfrm>
        </p:grpSpPr>
        <p:sp>
          <p:nvSpPr>
            <p:cNvPr id="5976" name="Google Shape;5976;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61"/>
          <p:cNvGrpSpPr/>
          <p:nvPr/>
        </p:nvGrpSpPr>
        <p:grpSpPr>
          <a:xfrm>
            <a:off x="4586141" y="3542000"/>
            <a:ext cx="332881" cy="332881"/>
            <a:chOff x="6239925" y="2032450"/>
            <a:chExt cx="472775" cy="472775"/>
          </a:xfrm>
        </p:grpSpPr>
        <p:sp>
          <p:nvSpPr>
            <p:cNvPr id="5980" name="Google Shape;5980;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61"/>
          <p:cNvGrpSpPr/>
          <p:nvPr/>
        </p:nvGrpSpPr>
        <p:grpSpPr>
          <a:xfrm>
            <a:off x="5035233" y="2364092"/>
            <a:ext cx="334641" cy="185425"/>
            <a:chOff x="903075" y="2730000"/>
            <a:chExt cx="475275" cy="263350"/>
          </a:xfrm>
        </p:grpSpPr>
        <p:sp>
          <p:nvSpPr>
            <p:cNvPr id="5983" name="Google Shape;5983;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61"/>
          <p:cNvGrpSpPr/>
          <p:nvPr/>
        </p:nvGrpSpPr>
        <p:grpSpPr>
          <a:xfrm>
            <a:off x="1239624" y="3538814"/>
            <a:ext cx="339253" cy="339253"/>
            <a:chOff x="1492675" y="2027925"/>
            <a:chExt cx="481825" cy="481825"/>
          </a:xfrm>
        </p:grpSpPr>
        <p:sp>
          <p:nvSpPr>
            <p:cNvPr id="5987" name="Google Shape;5987;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2" name="Google Shape;5992;p61"/>
          <p:cNvGrpSpPr/>
          <p:nvPr/>
        </p:nvGrpSpPr>
        <p:grpSpPr>
          <a:xfrm>
            <a:off x="5466000" y="2287178"/>
            <a:ext cx="339253" cy="339253"/>
            <a:chOff x="1492675" y="2620775"/>
            <a:chExt cx="481825" cy="481825"/>
          </a:xfrm>
        </p:grpSpPr>
        <p:sp>
          <p:nvSpPr>
            <p:cNvPr id="5993" name="Google Shape;5993;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5" name="Google Shape;5995;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6" name="Google Shape;5996;p61"/>
          <p:cNvGrpSpPr/>
          <p:nvPr/>
        </p:nvGrpSpPr>
        <p:grpSpPr>
          <a:xfrm>
            <a:off x="6289754" y="2303161"/>
            <a:ext cx="333585" cy="307287"/>
            <a:chOff x="2682350" y="2643425"/>
            <a:chExt cx="473775" cy="436425"/>
          </a:xfrm>
        </p:grpSpPr>
        <p:sp>
          <p:nvSpPr>
            <p:cNvPr id="5997" name="Google Shape;5997;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61"/>
          <p:cNvGrpSpPr/>
          <p:nvPr/>
        </p:nvGrpSpPr>
        <p:grpSpPr>
          <a:xfrm>
            <a:off x="6755243" y="2287178"/>
            <a:ext cx="238531" cy="339253"/>
            <a:chOff x="3342725" y="2620775"/>
            <a:chExt cx="338775" cy="481825"/>
          </a:xfrm>
        </p:grpSpPr>
        <p:sp>
          <p:nvSpPr>
            <p:cNvPr id="6005" name="Google Shape;6005;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61"/>
          <p:cNvGrpSpPr/>
          <p:nvPr/>
        </p:nvGrpSpPr>
        <p:grpSpPr>
          <a:xfrm>
            <a:off x="7148994" y="2287178"/>
            <a:ext cx="278296" cy="339253"/>
            <a:chOff x="3907325" y="2620775"/>
            <a:chExt cx="395250" cy="481825"/>
          </a:xfrm>
        </p:grpSpPr>
        <p:sp>
          <p:nvSpPr>
            <p:cNvPr id="6009" name="Google Shape;6009;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61"/>
          <p:cNvGrpSpPr/>
          <p:nvPr/>
        </p:nvGrpSpPr>
        <p:grpSpPr>
          <a:xfrm>
            <a:off x="7542181" y="2297783"/>
            <a:ext cx="339253" cy="318042"/>
            <a:chOff x="4456875" y="2635825"/>
            <a:chExt cx="481825" cy="451700"/>
          </a:xfrm>
        </p:grpSpPr>
        <p:sp>
          <p:nvSpPr>
            <p:cNvPr id="6014" name="Google Shape;6014;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61"/>
          <p:cNvGrpSpPr/>
          <p:nvPr/>
        </p:nvGrpSpPr>
        <p:grpSpPr>
          <a:xfrm>
            <a:off x="7967105" y="2297783"/>
            <a:ext cx="339253" cy="318042"/>
            <a:chOff x="5049725" y="2635825"/>
            <a:chExt cx="481825" cy="451700"/>
          </a:xfrm>
        </p:grpSpPr>
        <p:sp>
          <p:nvSpPr>
            <p:cNvPr id="6021" name="Google Shape;6021;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61"/>
          <p:cNvGrpSpPr/>
          <p:nvPr/>
        </p:nvGrpSpPr>
        <p:grpSpPr>
          <a:xfrm>
            <a:off x="2211475" y="3952243"/>
            <a:ext cx="338566" cy="338373"/>
            <a:chOff x="5643000" y="2621375"/>
            <a:chExt cx="480850" cy="480575"/>
          </a:xfrm>
        </p:grpSpPr>
        <p:sp>
          <p:nvSpPr>
            <p:cNvPr id="6025" name="Google Shape;6025;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61"/>
          <p:cNvGrpSpPr/>
          <p:nvPr/>
        </p:nvGrpSpPr>
        <p:grpSpPr>
          <a:xfrm>
            <a:off x="4032695" y="3951803"/>
            <a:ext cx="339359" cy="339253"/>
            <a:chOff x="6235250" y="2620775"/>
            <a:chExt cx="481975" cy="481825"/>
          </a:xfrm>
        </p:grpSpPr>
        <p:sp>
          <p:nvSpPr>
            <p:cNvPr id="6033" name="Google Shape;6033;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8" name="Google Shape;6038;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9" name="Google Shape;6039;p61"/>
          <p:cNvGrpSpPr/>
          <p:nvPr/>
        </p:nvGrpSpPr>
        <p:grpSpPr>
          <a:xfrm>
            <a:off x="5465078" y="2711317"/>
            <a:ext cx="341101" cy="339253"/>
            <a:chOff x="1535000" y="3223325"/>
            <a:chExt cx="484450" cy="481825"/>
          </a:xfrm>
        </p:grpSpPr>
        <p:sp>
          <p:nvSpPr>
            <p:cNvPr id="6040" name="Google Shape;6040;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3" name="Google Shape;6043;p61"/>
          <p:cNvGrpSpPr/>
          <p:nvPr/>
        </p:nvGrpSpPr>
        <p:grpSpPr>
          <a:xfrm>
            <a:off x="5872645" y="2746618"/>
            <a:ext cx="339253" cy="268649"/>
            <a:chOff x="2085525" y="3263750"/>
            <a:chExt cx="481825" cy="381550"/>
          </a:xfrm>
        </p:grpSpPr>
        <p:sp>
          <p:nvSpPr>
            <p:cNvPr id="6044" name="Google Shape;6044;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6" name="Google Shape;6046;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7" name="Google Shape;6047;p61"/>
          <p:cNvGrpSpPr/>
          <p:nvPr/>
        </p:nvGrpSpPr>
        <p:grpSpPr>
          <a:xfrm>
            <a:off x="6704407" y="2711308"/>
            <a:ext cx="340204" cy="339271"/>
            <a:chOff x="3270450" y="3213625"/>
            <a:chExt cx="483175" cy="481850"/>
          </a:xfrm>
        </p:grpSpPr>
        <p:sp>
          <p:nvSpPr>
            <p:cNvPr id="6048" name="Google Shape;6048;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61"/>
          <p:cNvGrpSpPr/>
          <p:nvPr/>
        </p:nvGrpSpPr>
        <p:grpSpPr>
          <a:xfrm>
            <a:off x="7203676" y="2711317"/>
            <a:ext cx="168931" cy="339253"/>
            <a:chOff x="3984950" y="3213600"/>
            <a:chExt cx="239925" cy="481825"/>
          </a:xfrm>
        </p:grpSpPr>
        <p:sp>
          <p:nvSpPr>
            <p:cNvPr id="6051" name="Google Shape;6051;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3" name="Google Shape;6053;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55" name="Google Shape;6055;p61"/>
          <p:cNvGrpSpPr/>
          <p:nvPr/>
        </p:nvGrpSpPr>
        <p:grpSpPr>
          <a:xfrm>
            <a:off x="1736111" y="3981487"/>
            <a:ext cx="355218" cy="279880"/>
            <a:chOff x="5629975" y="3255775"/>
            <a:chExt cx="504500" cy="397500"/>
          </a:xfrm>
        </p:grpSpPr>
        <p:sp>
          <p:nvSpPr>
            <p:cNvPr id="6056" name="Google Shape;6056;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1" name="Google Shape;6061;p61"/>
          <p:cNvGrpSpPr/>
          <p:nvPr/>
        </p:nvGrpSpPr>
        <p:grpSpPr>
          <a:xfrm>
            <a:off x="3572294" y="3981593"/>
            <a:ext cx="340256" cy="279669"/>
            <a:chOff x="6234950" y="3255925"/>
            <a:chExt cx="483250" cy="397200"/>
          </a:xfrm>
        </p:grpSpPr>
        <p:sp>
          <p:nvSpPr>
            <p:cNvPr id="6062" name="Google Shape;6062;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61"/>
          <p:cNvGrpSpPr/>
          <p:nvPr/>
        </p:nvGrpSpPr>
        <p:grpSpPr>
          <a:xfrm>
            <a:off x="5043532" y="3125970"/>
            <a:ext cx="318042" cy="339253"/>
            <a:chOff x="914900" y="3806450"/>
            <a:chExt cx="451700" cy="481825"/>
          </a:xfrm>
        </p:grpSpPr>
        <p:sp>
          <p:nvSpPr>
            <p:cNvPr id="6069" name="Google Shape;6069;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4" name="Google Shape;6074;p61"/>
          <p:cNvGrpSpPr/>
          <p:nvPr/>
        </p:nvGrpSpPr>
        <p:grpSpPr>
          <a:xfrm>
            <a:off x="5462454" y="3125785"/>
            <a:ext cx="346347" cy="339623"/>
            <a:chOff x="1490050" y="3805975"/>
            <a:chExt cx="491900" cy="482350"/>
          </a:xfrm>
        </p:grpSpPr>
        <p:sp>
          <p:nvSpPr>
            <p:cNvPr id="6075" name="Google Shape;6075;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61"/>
          <p:cNvGrpSpPr/>
          <p:nvPr/>
        </p:nvGrpSpPr>
        <p:grpSpPr>
          <a:xfrm>
            <a:off x="5886322" y="3125970"/>
            <a:ext cx="311899" cy="339253"/>
            <a:chOff x="2104275" y="3806450"/>
            <a:chExt cx="442975" cy="481825"/>
          </a:xfrm>
        </p:grpSpPr>
        <p:sp>
          <p:nvSpPr>
            <p:cNvPr id="6080" name="Google Shape;6080;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61"/>
          <p:cNvGrpSpPr/>
          <p:nvPr/>
        </p:nvGrpSpPr>
        <p:grpSpPr>
          <a:xfrm>
            <a:off x="6309839" y="3125970"/>
            <a:ext cx="293416" cy="339253"/>
            <a:chOff x="2710875" y="3806450"/>
            <a:chExt cx="416725" cy="481825"/>
          </a:xfrm>
        </p:grpSpPr>
        <p:sp>
          <p:nvSpPr>
            <p:cNvPr id="6083" name="Google Shape;6083;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5" name="Google Shape;6085;p61"/>
          <p:cNvGrpSpPr/>
          <p:nvPr/>
        </p:nvGrpSpPr>
        <p:grpSpPr>
          <a:xfrm>
            <a:off x="6704883" y="3166412"/>
            <a:ext cx="339253" cy="258369"/>
            <a:chOff x="3271200" y="3863875"/>
            <a:chExt cx="481825" cy="366950"/>
          </a:xfrm>
        </p:grpSpPr>
        <p:sp>
          <p:nvSpPr>
            <p:cNvPr id="6086" name="Google Shape;6086;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61"/>
          <p:cNvGrpSpPr/>
          <p:nvPr/>
        </p:nvGrpSpPr>
        <p:grpSpPr>
          <a:xfrm>
            <a:off x="7140377" y="3126199"/>
            <a:ext cx="295528" cy="338795"/>
            <a:chOff x="3895050" y="3806775"/>
            <a:chExt cx="419725" cy="481175"/>
          </a:xfrm>
        </p:grpSpPr>
        <p:sp>
          <p:nvSpPr>
            <p:cNvPr id="6089" name="Google Shape;6089;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61"/>
          <p:cNvGrpSpPr/>
          <p:nvPr/>
        </p:nvGrpSpPr>
        <p:grpSpPr>
          <a:xfrm>
            <a:off x="7543659" y="3125979"/>
            <a:ext cx="336296" cy="339235"/>
            <a:chOff x="4464775" y="3806475"/>
            <a:chExt cx="477625" cy="481800"/>
          </a:xfrm>
        </p:grpSpPr>
        <p:sp>
          <p:nvSpPr>
            <p:cNvPr id="6092" name="Google Shape;6092;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8" name="Google Shape;6098;p61"/>
          <p:cNvGrpSpPr/>
          <p:nvPr/>
        </p:nvGrpSpPr>
        <p:grpSpPr>
          <a:xfrm>
            <a:off x="7967105" y="3125970"/>
            <a:ext cx="339253" cy="339253"/>
            <a:chOff x="5049725" y="3806450"/>
            <a:chExt cx="481825" cy="481825"/>
          </a:xfrm>
        </p:grpSpPr>
        <p:sp>
          <p:nvSpPr>
            <p:cNvPr id="6099" name="Google Shape;6099;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61"/>
          <p:cNvGrpSpPr/>
          <p:nvPr/>
        </p:nvGrpSpPr>
        <p:grpSpPr>
          <a:xfrm>
            <a:off x="1276714" y="3951798"/>
            <a:ext cx="339253" cy="339253"/>
            <a:chOff x="5651375" y="3806450"/>
            <a:chExt cx="481825" cy="481825"/>
          </a:xfrm>
        </p:grpSpPr>
        <p:sp>
          <p:nvSpPr>
            <p:cNvPr id="6103" name="Google Shape;6103;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61"/>
          <p:cNvGrpSpPr/>
          <p:nvPr/>
        </p:nvGrpSpPr>
        <p:grpSpPr>
          <a:xfrm>
            <a:off x="3153646" y="3953787"/>
            <a:ext cx="298503" cy="335275"/>
            <a:chOff x="6264300" y="3809300"/>
            <a:chExt cx="423950" cy="476175"/>
          </a:xfrm>
        </p:grpSpPr>
        <p:sp>
          <p:nvSpPr>
            <p:cNvPr id="6108" name="Google Shape;6108;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1" name="Google Shape;6111;p61"/>
          <p:cNvGrpSpPr/>
          <p:nvPr/>
        </p:nvGrpSpPr>
        <p:grpSpPr>
          <a:xfrm>
            <a:off x="5032267" y="3538881"/>
            <a:ext cx="340573" cy="339271"/>
            <a:chOff x="898875" y="4399275"/>
            <a:chExt cx="483700" cy="481850"/>
          </a:xfrm>
        </p:grpSpPr>
        <p:sp>
          <p:nvSpPr>
            <p:cNvPr id="6112" name="Google Shape;6112;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61"/>
          <p:cNvGrpSpPr/>
          <p:nvPr/>
        </p:nvGrpSpPr>
        <p:grpSpPr>
          <a:xfrm>
            <a:off x="5466000" y="3554133"/>
            <a:ext cx="339253" cy="308765"/>
            <a:chOff x="1492675" y="4420975"/>
            <a:chExt cx="481825" cy="438525"/>
          </a:xfrm>
        </p:grpSpPr>
        <p:sp>
          <p:nvSpPr>
            <p:cNvPr id="6121" name="Google Shape;6121;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61"/>
          <p:cNvGrpSpPr/>
          <p:nvPr/>
        </p:nvGrpSpPr>
        <p:grpSpPr>
          <a:xfrm>
            <a:off x="5870982" y="3539558"/>
            <a:ext cx="342580" cy="337915"/>
            <a:chOff x="2084100" y="4400250"/>
            <a:chExt cx="486550" cy="479925"/>
          </a:xfrm>
        </p:grpSpPr>
        <p:sp>
          <p:nvSpPr>
            <p:cNvPr id="6127" name="Google Shape;6127;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61"/>
          <p:cNvGrpSpPr/>
          <p:nvPr/>
        </p:nvGrpSpPr>
        <p:grpSpPr>
          <a:xfrm>
            <a:off x="6307462" y="3538907"/>
            <a:ext cx="298169" cy="339218"/>
            <a:chOff x="2707950" y="4399325"/>
            <a:chExt cx="423475" cy="481775"/>
          </a:xfrm>
        </p:grpSpPr>
        <p:sp>
          <p:nvSpPr>
            <p:cNvPr id="6134" name="Google Shape;6134;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61"/>
          <p:cNvGrpSpPr/>
          <p:nvPr/>
        </p:nvGrpSpPr>
        <p:grpSpPr>
          <a:xfrm>
            <a:off x="6736981" y="3538881"/>
            <a:ext cx="275057" cy="339271"/>
            <a:chOff x="3330525" y="4399275"/>
            <a:chExt cx="390650" cy="481850"/>
          </a:xfrm>
        </p:grpSpPr>
        <p:sp>
          <p:nvSpPr>
            <p:cNvPr id="6147" name="Google Shape;6147;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61"/>
          <p:cNvGrpSpPr/>
          <p:nvPr/>
        </p:nvGrpSpPr>
        <p:grpSpPr>
          <a:xfrm>
            <a:off x="7161510" y="3538890"/>
            <a:ext cx="253265" cy="339253"/>
            <a:chOff x="3938800" y="4399275"/>
            <a:chExt cx="359700" cy="481825"/>
          </a:xfrm>
        </p:grpSpPr>
        <p:sp>
          <p:nvSpPr>
            <p:cNvPr id="6155" name="Google Shape;6155;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61"/>
          <p:cNvGrpSpPr/>
          <p:nvPr/>
        </p:nvGrpSpPr>
        <p:grpSpPr>
          <a:xfrm>
            <a:off x="7632288" y="3538890"/>
            <a:ext cx="159039" cy="339253"/>
            <a:chOff x="4584850" y="4399275"/>
            <a:chExt cx="225875" cy="481825"/>
          </a:xfrm>
        </p:grpSpPr>
        <p:sp>
          <p:nvSpPr>
            <p:cNvPr id="6161" name="Google Shape;6161;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3" name="Google Shape;6163;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4" name="Google Shape;6164;p61"/>
          <p:cNvGrpSpPr/>
          <p:nvPr/>
        </p:nvGrpSpPr>
        <p:grpSpPr>
          <a:xfrm>
            <a:off x="817316" y="3951795"/>
            <a:ext cx="339253" cy="339253"/>
            <a:chOff x="5642550" y="4399275"/>
            <a:chExt cx="481825" cy="481825"/>
          </a:xfrm>
        </p:grpSpPr>
        <p:sp>
          <p:nvSpPr>
            <p:cNvPr id="6165" name="Google Shape;6165;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1"/>
          <p:cNvGrpSpPr/>
          <p:nvPr/>
        </p:nvGrpSpPr>
        <p:grpSpPr>
          <a:xfrm>
            <a:off x="2670186" y="3963703"/>
            <a:ext cx="363316" cy="315437"/>
            <a:chOff x="6218300" y="4416175"/>
            <a:chExt cx="516000" cy="448000"/>
          </a:xfrm>
        </p:grpSpPr>
        <p:sp>
          <p:nvSpPr>
            <p:cNvPr id="6168" name="Google Shape;6168;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61"/>
          <p:cNvGrpSpPr/>
          <p:nvPr/>
        </p:nvGrpSpPr>
        <p:grpSpPr>
          <a:xfrm>
            <a:off x="5870391" y="3951792"/>
            <a:ext cx="339253" cy="339253"/>
            <a:chOff x="899850" y="4992125"/>
            <a:chExt cx="481825" cy="481825"/>
          </a:xfrm>
        </p:grpSpPr>
        <p:sp>
          <p:nvSpPr>
            <p:cNvPr id="6172" name="Google Shape;6172;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61"/>
          <p:cNvGrpSpPr/>
          <p:nvPr/>
        </p:nvGrpSpPr>
        <p:grpSpPr>
          <a:xfrm>
            <a:off x="5410993" y="3951792"/>
            <a:ext cx="339253" cy="339253"/>
            <a:chOff x="1492675" y="4992125"/>
            <a:chExt cx="481825" cy="481825"/>
          </a:xfrm>
        </p:grpSpPr>
        <p:sp>
          <p:nvSpPr>
            <p:cNvPr id="6176" name="Google Shape;6176;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61"/>
          <p:cNvGrpSpPr/>
          <p:nvPr/>
        </p:nvGrpSpPr>
        <p:grpSpPr>
          <a:xfrm>
            <a:off x="4951595" y="3951792"/>
            <a:ext cx="339253" cy="339253"/>
            <a:chOff x="2085525" y="4992125"/>
            <a:chExt cx="481825" cy="481825"/>
          </a:xfrm>
        </p:grpSpPr>
        <p:sp>
          <p:nvSpPr>
            <p:cNvPr id="6179" name="Google Shape;6179;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1" name="Google Shape;6181;p61"/>
          <p:cNvGrpSpPr/>
          <p:nvPr/>
        </p:nvGrpSpPr>
        <p:grpSpPr>
          <a:xfrm>
            <a:off x="6789344" y="3951792"/>
            <a:ext cx="339253" cy="339253"/>
            <a:chOff x="2678350" y="4992125"/>
            <a:chExt cx="481825" cy="481825"/>
          </a:xfrm>
        </p:grpSpPr>
        <p:sp>
          <p:nvSpPr>
            <p:cNvPr id="6182" name="Google Shape;6182;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5" name="Google Shape;6185;p61"/>
          <p:cNvGrpSpPr/>
          <p:nvPr/>
        </p:nvGrpSpPr>
        <p:grpSpPr>
          <a:xfrm>
            <a:off x="4492198" y="3951792"/>
            <a:ext cx="339253" cy="339253"/>
            <a:chOff x="3271200" y="4992125"/>
            <a:chExt cx="481825" cy="481825"/>
          </a:xfrm>
        </p:grpSpPr>
        <p:sp>
          <p:nvSpPr>
            <p:cNvPr id="6186" name="Google Shape;6186;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61"/>
          <p:cNvGrpSpPr/>
          <p:nvPr/>
        </p:nvGrpSpPr>
        <p:grpSpPr>
          <a:xfrm>
            <a:off x="6329788" y="3952813"/>
            <a:ext cx="339411" cy="337211"/>
            <a:chOff x="5049575" y="4993600"/>
            <a:chExt cx="482050" cy="478925"/>
          </a:xfrm>
        </p:grpSpPr>
        <p:sp>
          <p:nvSpPr>
            <p:cNvPr id="6190" name="Google Shape;6190;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94" name="Google Shape;6194;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5" name="Google Shape;6195;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196" name="Google Shape;6196;p61"/>
          <p:cNvGrpSpPr/>
          <p:nvPr/>
        </p:nvGrpSpPr>
        <p:grpSpPr>
          <a:xfrm>
            <a:off x="7248742" y="3975375"/>
            <a:ext cx="195300" cy="343772"/>
            <a:chOff x="3999225" y="4364775"/>
            <a:chExt cx="195300" cy="343772"/>
          </a:xfrm>
        </p:grpSpPr>
        <p:grpSp>
          <p:nvGrpSpPr>
            <p:cNvPr id="6197" name="Google Shape;6197;p61"/>
            <p:cNvGrpSpPr/>
            <p:nvPr/>
          </p:nvGrpSpPr>
          <p:grpSpPr>
            <a:xfrm>
              <a:off x="4048568" y="4562577"/>
              <a:ext cx="97317" cy="145970"/>
              <a:chOff x="1529575" y="2222650"/>
              <a:chExt cx="203125" cy="304675"/>
            </a:xfrm>
          </p:grpSpPr>
          <p:sp>
            <p:nvSpPr>
              <p:cNvPr id="6198" name="Google Shape;6198;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1"/>
            <p:cNvGrpSpPr/>
            <p:nvPr/>
          </p:nvGrpSpPr>
          <p:grpSpPr>
            <a:xfrm>
              <a:off x="3999225" y="4364775"/>
              <a:ext cx="195300" cy="195300"/>
              <a:chOff x="3999225" y="4364775"/>
              <a:chExt cx="195300" cy="195300"/>
            </a:xfrm>
          </p:grpSpPr>
          <p:sp>
            <p:nvSpPr>
              <p:cNvPr id="6201" name="Google Shape;6201;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3" name="Google Shape;6203;p61"/>
          <p:cNvGrpSpPr/>
          <p:nvPr/>
        </p:nvGrpSpPr>
        <p:grpSpPr>
          <a:xfrm>
            <a:off x="7564186" y="3991627"/>
            <a:ext cx="277088" cy="259611"/>
            <a:chOff x="4335888" y="4398114"/>
            <a:chExt cx="277088" cy="259611"/>
          </a:xfrm>
        </p:grpSpPr>
        <p:grpSp>
          <p:nvGrpSpPr>
            <p:cNvPr id="6204" name="Google Shape;6204;p61"/>
            <p:cNvGrpSpPr/>
            <p:nvPr/>
          </p:nvGrpSpPr>
          <p:grpSpPr>
            <a:xfrm>
              <a:off x="4335888" y="4462425"/>
              <a:ext cx="195300" cy="195300"/>
              <a:chOff x="4335888" y="4462425"/>
              <a:chExt cx="195300" cy="195300"/>
            </a:xfrm>
          </p:grpSpPr>
          <p:sp>
            <p:nvSpPr>
              <p:cNvPr id="6205" name="Google Shape;6205;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1"/>
            <p:cNvGrpSpPr/>
            <p:nvPr/>
          </p:nvGrpSpPr>
          <p:grpSpPr>
            <a:xfrm>
              <a:off x="4509813" y="4398114"/>
              <a:ext cx="103162" cy="103198"/>
              <a:chOff x="2277975" y="2021700"/>
              <a:chExt cx="215325" cy="215400"/>
            </a:xfrm>
          </p:grpSpPr>
          <p:sp>
            <p:nvSpPr>
              <p:cNvPr id="6208" name="Google Shape;6208;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0" name="Google Shape;6210;p61"/>
          <p:cNvGrpSpPr/>
          <p:nvPr/>
        </p:nvGrpSpPr>
        <p:grpSpPr>
          <a:xfrm>
            <a:off x="7961419" y="4049613"/>
            <a:ext cx="392275" cy="195300"/>
            <a:chOff x="4752588" y="4440200"/>
            <a:chExt cx="392275" cy="195300"/>
          </a:xfrm>
        </p:grpSpPr>
        <p:grpSp>
          <p:nvGrpSpPr>
            <p:cNvPr id="6211" name="Google Shape;6211;p61"/>
            <p:cNvGrpSpPr/>
            <p:nvPr/>
          </p:nvGrpSpPr>
          <p:grpSpPr>
            <a:xfrm>
              <a:off x="4950384" y="4469728"/>
              <a:ext cx="194479" cy="136244"/>
              <a:chOff x="3163375" y="2175125"/>
              <a:chExt cx="405925" cy="284375"/>
            </a:xfrm>
          </p:grpSpPr>
          <p:sp>
            <p:nvSpPr>
              <p:cNvPr id="6212" name="Google Shape;6212;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1"/>
            <p:cNvGrpSpPr/>
            <p:nvPr/>
          </p:nvGrpSpPr>
          <p:grpSpPr>
            <a:xfrm>
              <a:off x="4752588" y="4440200"/>
              <a:ext cx="195300" cy="195300"/>
              <a:chOff x="4335888" y="4462425"/>
              <a:chExt cx="195300" cy="195300"/>
            </a:xfrm>
          </p:grpSpPr>
          <p:sp>
            <p:nvSpPr>
              <p:cNvPr id="6216" name="Google Shape;6216;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1" name="Shape 6221"/>
        <p:cNvGrpSpPr/>
        <p:nvPr/>
      </p:nvGrpSpPr>
      <p:grpSpPr>
        <a:xfrm>
          <a:off x="0" y="0"/>
          <a:ext cx="0" cy="0"/>
          <a:chOff x="0" y="0"/>
          <a:chExt cx="0" cy="0"/>
        </a:xfrm>
      </p:grpSpPr>
      <p:grpSp>
        <p:nvGrpSpPr>
          <p:cNvPr id="6222" name="Google Shape;6222;p62"/>
          <p:cNvGrpSpPr/>
          <p:nvPr/>
        </p:nvGrpSpPr>
        <p:grpSpPr>
          <a:xfrm>
            <a:off x="856199" y="1311179"/>
            <a:ext cx="322099" cy="370529"/>
            <a:chOff x="-42971725" y="3217825"/>
            <a:chExt cx="275675" cy="317125"/>
          </a:xfrm>
        </p:grpSpPr>
        <p:sp>
          <p:nvSpPr>
            <p:cNvPr id="6223" name="Google Shape;6223;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2"/>
          <p:cNvGrpSpPr/>
          <p:nvPr/>
        </p:nvGrpSpPr>
        <p:grpSpPr>
          <a:xfrm>
            <a:off x="828113" y="1779835"/>
            <a:ext cx="378270" cy="337551"/>
            <a:chOff x="-42996150" y="3612600"/>
            <a:chExt cx="323750" cy="288900"/>
          </a:xfrm>
        </p:grpSpPr>
        <p:sp>
          <p:nvSpPr>
            <p:cNvPr id="6227" name="Google Shape;6227;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2"/>
          <p:cNvGrpSpPr/>
          <p:nvPr/>
        </p:nvGrpSpPr>
        <p:grpSpPr>
          <a:xfrm>
            <a:off x="830874" y="2189205"/>
            <a:ext cx="372749" cy="370909"/>
            <a:chOff x="-42994575" y="3950300"/>
            <a:chExt cx="319025" cy="317450"/>
          </a:xfrm>
        </p:grpSpPr>
        <p:sp>
          <p:nvSpPr>
            <p:cNvPr id="6231" name="Google Shape;6231;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2"/>
          <p:cNvGrpSpPr/>
          <p:nvPr/>
        </p:nvGrpSpPr>
        <p:grpSpPr>
          <a:xfrm>
            <a:off x="2984269" y="1336037"/>
            <a:ext cx="371785" cy="370879"/>
            <a:chOff x="-41111350" y="3239100"/>
            <a:chExt cx="318200" cy="317425"/>
          </a:xfrm>
        </p:grpSpPr>
        <p:sp>
          <p:nvSpPr>
            <p:cNvPr id="6235" name="Google Shape;6235;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2"/>
          <p:cNvGrpSpPr/>
          <p:nvPr/>
        </p:nvGrpSpPr>
        <p:grpSpPr>
          <a:xfrm>
            <a:off x="2980588" y="1771568"/>
            <a:ext cx="379146" cy="370967"/>
            <a:chOff x="-41117650" y="3605525"/>
            <a:chExt cx="324500" cy="317500"/>
          </a:xfrm>
        </p:grpSpPr>
        <p:sp>
          <p:nvSpPr>
            <p:cNvPr id="6240" name="Google Shape;6240;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3" name="Google Shape;6243;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4" name="Google Shape;6244;p62"/>
          <p:cNvGrpSpPr/>
          <p:nvPr/>
        </p:nvGrpSpPr>
        <p:grpSpPr>
          <a:xfrm>
            <a:off x="1806843" y="2663092"/>
            <a:ext cx="216271" cy="371814"/>
            <a:chOff x="-39205300" y="3220175"/>
            <a:chExt cx="185100" cy="318225"/>
          </a:xfrm>
        </p:grpSpPr>
        <p:sp>
          <p:nvSpPr>
            <p:cNvPr id="6245" name="Google Shape;6245;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2"/>
          <p:cNvGrpSpPr/>
          <p:nvPr/>
        </p:nvGrpSpPr>
        <p:grpSpPr>
          <a:xfrm>
            <a:off x="1772370" y="3123163"/>
            <a:ext cx="300016" cy="369273"/>
            <a:chOff x="-39248625" y="3588600"/>
            <a:chExt cx="256775" cy="316050"/>
          </a:xfrm>
        </p:grpSpPr>
        <p:sp>
          <p:nvSpPr>
            <p:cNvPr id="6248" name="Google Shape;6248;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0" name="Google Shape;6250;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62"/>
          <p:cNvGrpSpPr/>
          <p:nvPr/>
        </p:nvGrpSpPr>
        <p:grpSpPr>
          <a:xfrm>
            <a:off x="1223084" y="1311179"/>
            <a:ext cx="429504" cy="370879"/>
            <a:chOff x="-42651700" y="3217825"/>
            <a:chExt cx="367600" cy="317425"/>
          </a:xfrm>
        </p:grpSpPr>
        <p:sp>
          <p:nvSpPr>
            <p:cNvPr id="6253" name="Google Shape;6253;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2"/>
          <p:cNvGrpSpPr/>
          <p:nvPr/>
        </p:nvGrpSpPr>
        <p:grpSpPr>
          <a:xfrm>
            <a:off x="1258516" y="1750829"/>
            <a:ext cx="358640" cy="363226"/>
            <a:chOff x="-42617300" y="3587775"/>
            <a:chExt cx="306950" cy="310875"/>
          </a:xfrm>
        </p:grpSpPr>
        <p:sp>
          <p:nvSpPr>
            <p:cNvPr id="6258" name="Google Shape;6258;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62"/>
          <p:cNvGrpSpPr/>
          <p:nvPr/>
        </p:nvGrpSpPr>
        <p:grpSpPr>
          <a:xfrm>
            <a:off x="3430343" y="1335569"/>
            <a:ext cx="376926" cy="370324"/>
            <a:chOff x="-40748275" y="3238700"/>
            <a:chExt cx="322600" cy="316950"/>
          </a:xfrm>
        </p:grpSpPr>
        <p:sp>
          <p:nvSpPr>
            <p:cNvPr id="6262" name="Google Shape;6262;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62"/>
          <p:cNvGrpSpPr/>
          <p:nvPr/>
        </p:nvGrpSpPr>
        <p:grpSpPr>
          <a:xfrm>
            <a:off x="3432899" y="1803553"/>
            <a:ext cx="371814" cy="338690"/>
            <a:chOff x="-40745125" y="3632900"/>
            <a:chExt cx="318225" cy="289875"/>
          </a:xfrm>
        </p:grpSpPr>
        <p:sp>
          <p:nvSpPr>
            <p:cNvPr id="6269" name="Google Shape;6269;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2"/>
          <p:cNvGrpSpPr/>
          <p:nvPr/>
        </p:nvGrpSpPr>
        <p:grpSpPr>
          <a:xfrm>
            <a:off x="3437047" y="2214764"/>
            <a:ext cx="363518" cy="370178"/>
            <a:chOff x="-40742750" y="3972175"/>
            <a:chExt cx="311125" cy="316825"/>
          </a:xfrm>
        </p:grpSpPr>
        <p:sp>
          <p:nvSpPr>
            <p:cNvPr id="6277" name="Google Shape;6277;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2"/>
          <p:cNvGrpSpPr/>
          <p:nvPr/>
        </p:nvGrpSpPr>
        <p:grpSpPr>
          <a:xfrm>
            <a:off x="2219708" y="2664932"/>
            <a:ext cx="266892" cy="369974"/>
            <a:chOff x="-38860325" y="3221750"/>
            <a:chExt cx="228425" cy="316650"/>
          </a:xfrm>
        </p:grpSpPr>
        <p:sp>
          <p:nvSpPr>
            <p:cNvPr id="6280" name="Google Shape;6280;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2"/>
          <p:cNvGrpSpPr/>
          <p:nvPr/>
        </p:nvGrpSpPr>
        <p:grpSpPr>
          <a:xfrm>
            <a:off x="2170515" y="3126989"/>
            <a:ext cx="380081" cy="367111"/>
            <a:chOff x="-38905225" y="3591875"/>
            <a:chExt cx="325300" cy="314200"/>
          </a:xfrm>
        </p:grpSpPr>
        <p:sp>
          <p:nvSpPr>
            <p:cNvPr id="6285" name="Google Shape;6285;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62"/>
          <p:cNvGrpSpPr/>
          <p:nvPr/>
        </p:nvGrpSpPr>
        <p:grpSpPr>
          <a:xfrm>
            <a:off x="3977265" y="3112069"/>
            <a:ext cx="290815" cy="369740"/>
            <a:chOff x="-37370925" y="3579105"/>
            <a:chExt cx="248900" cy="316450"/>
          </a:xfrm>
        </p:grpSpPr>
        <p:sp>
          <p:nvSpPr>
            <p:cNvPr id="6290" name="Google Shape;6290;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62"/>
          <p:cNvGrpSpPr/>
          <p:nvPr/>
        </p:nvGrpSpPr>
        <p:grpSpPr>
          <a:xfrm>
            <a:off x="1670640" y="2190140"/>
            <a:ext cx="371814" cy="369974"/>
            <a:chOff x="-42259725" y="3951100"/>
            <a:chExt cx="318225" cy="316650"/>
          </a:xfrm>
        </p:grpSpPr>
        <p:sp>
          <p:nvSpPr>
            <p:cNvPr id="6295" name="Google Shape;6295;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2"/>
          <p:cNvGrpSpPr/>
          <p:nvPr/>
        </p:nvGrpSpPr>
        <p:grpSpPr>
          <a:xfrm>
            <a:off x="3869002" y="1369161"/>
            <a:ext cx="370879" cy="337755"/>
            <a:chOff x="-40378075" y="3267450"/>
            <a:chExt cx="317425" cy="289075"/>
          </a:xfrm>
        </p:grpSpPr>
        <p:sp>
          <p:nvSpPr>
            <p:cNvPr id="6298" name="Google Shape;6298;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2"/>
          <p:cNvGrpSpPr/>
          <p:nvPr/>
        </p:nvGrpSpPr>
        <p:grpSpPr>
          <a:xfrm>
            <a:off x="3872668" y="1770429"/>
            <a:ext cx="363548" cy="369974"/>
            <a:chOff x="-40372575" y="3604550"/>
            <a:chExt cx="311150" cy="316650"/>
          </a:xfrm>
        </p:grpSpPr>
        <p:sp>
          <p:nvSpPr>
            <p:cNvPr id="6303" name="Google Shape;6303;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62"/>
          <p:cNvGrpSpPr/>
          <p:nvPr/>
        </p:nvGrpSpPr>
        <p:grpSpPr>
          <a:xfrm>
            <a:off x="2596617" y="2663092"/>
            <a:ext cx="399038" cy="372165"/>
            <a:chOff x="-38542250" y="3220175"/>
            <a:chExt cx="341525" cy="318525"/>
          </a:xfrm>
        </p:grpSpPr>
        <p:sp>
          <p:nvSpPr>
            <p:cNvPr id="6308" name="Google Shape;6308;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2"/>
          <p:cNvGrpSpPr/>
          <p:nvPr/>
        </p:nvGrpSpPr>
        <p:grpSpPr>
          <a:xfrm>
            <a:off x="2618549" y="3122462"/>
            <a:ext cx="369974" cy="369068"/>
            <a:chOff x="-38537400" y="3588000"/>
            <a:chExt cx="316650" cy="315875"/>
          </a:xfrm>
        </p:grpSpPr>
        <p:sp>
          <p:nvSpPr>
            <p:cNvPr id="6312" name="Google Shape;6312;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2"/>
          <p:cNvGrpSpPr/>
          <p:nvPr/>
        </p:nvGrpSpPr>
        <p:grpSpPr>
          <a:xfrm>
            <a:off x="2617629" y="3579991"/>
            <a:ext cx="371814" cy="369974"/>
            <a:chOff x="-38538975" y="3954250"/>
            <a:chExt cx="318225" cy="316650"/>
          </a:xfrm>
        </p:grpSpPr>
        <p:sp>
          <p:nvSpPr>
            <p:cNvPr id="6317" name="Google Shape;6317;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2"/>
          <p:cNvGrpSpPr/>
          <p:nvPr/>
        </p:nvGrpSpPr>
        <p:grpSpPr>
          <a:xfrm>
            <a:off x="3934941" y="3574918"/>
            <a:ext cx="375465" cy="371814"/>
            <a:chOff x="-37385100" y="3949908"/>
            <a:chExt cx="321350" cy="318225"/>
          </a:xfrm>
        </p:grpSpPr>
        <p:sp>
          <p:nvSpPr>
            <p:cNvPr id="6320" name="Google Shape;6320;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2"/>
          <p:cNvGrpSpPr/>
          <p:nvPr/>
        </p:nvGrpSpPr>
        <p:grpSpPr>
          <a:xfrm>
            <a:off x="2110600" y="1310478"/>
            <a:ext cx="370909" cy="370675"/>
            <a:chOff x="-41895050" y="3217225"/>
            <a:chExt cx="317450" cy="317250"/>
          </a:xfrm>
        </p:grpSpPr>
        <p:sp>
          <p:nvSpPr>
            <p:cNvPr id="6323" name="Google Shape;6323;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2"/>
          <p:cNvGrpSpPr/>
          <p:nvPr/>
        </p:nvGrpSpPr>
        <p:grpSpPr>
          <a:xfrm>
            <a:off x="2110148" y="1747412"/>
            <a:ext cx="371814" cy="369974"/>
            <a:chOff x="-41893475" y="3584850"/>
            <a:chExt cx="318225" cy="316650"/>
          </a:xfrm>
        </p:grpSpPr>
        <p:sp>
          <p:nvSpPr>
            <p:cNvPr id="6329" name="Google Shape;6329;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62"/>
          <p:cNvGrpSpPr/>
          <p:nvPr/>
        </p:nvGrpSpPr>
        <p:grpSpPr>
          <a:xfrm>
            <a:off x="880176" y="3142704"/>
            <a:ext cx="337522" cy="370909"/>
            <a:chOff x="-39998250" y="3605325"/>
            <a:chExt cx="288875" cy="317450"/>
          </a:xfrm>
        </p:grpSpPr>
        <p:sp>
          <p:nvSpPr>
            <p:cNvPr id="6336" name="Google Shape;6336;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2"/>
          <p:cNvGrpSpPr/>
          <p:nvPr/>
        </p:nvGrpSpPr>
        <p:grpSpPr>
          <a:xfrm>
            <a:off x="863950" y="3601168"/>
            <a:ext cx="369974" cy="369945"/>
            <a:chOff x="-40011050" y="3972375"/>
            <a:chExt cx="316650" cy="316625"/>
          </a:xfrm>
        </p:grpSpPr>
        <p:sp>
          <p:nvSpPr>
            <p:cNvPr id="6339" name="Google Shape;6339;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2"/>
          <p:cNvGrpSpPr/>
          <p:nvPr/>
        </p:nvGrpSpPr>
        <p:grpSpPr>
          <a:xfrm>
            <a:off x="3095881" y="2665867"/>
            <a:ext cx="266921" cy="369039"/>
            <a:chOff x="-38129425" y="3222550"/>
            <a:chExt cx="228450" cy="315850"/>
          </a:xfrm>
        </p:grpSpPr>
        <p:sp>
          <p:nvSpPr>
            <p:cNvPr id="6342" name="Google Shape;6342;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2"/>
          <p:cNvGrpSpPr/>
          <p:nvPr/>
        </p:nvGrpSpPr>
        <p:grpSpPr>
          <a:xfrm>
            <a:off x="3050850" y="3122462"/>
            <a:ext cx="371785" cy="369974"/>
            <a:chOff x="-38172725" y="3588000"/>
            <a:chExt cx="318200" cy="316650"/>
          </a:xfrm>
        </p:grpSpPr>
        <p:sp>
          <p:nvSpPr>
            <p:cNvPr id="6345" name="Google Shape;6345;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62"/>
          <p:cNvGrpSpPr/>
          <p:nvPr/>
        </p:nvGrpSpPr>
        <p:grpSpPr>
          <a:xfrm>
            <a:off x="3126752" y="3580897"/>
            <a:ext cx="219981" cy="369974"/>
            <a:chOff x="-38109725" y="3955025"/>
            <a:chExt cx="188275" cy="316650"/>
          </a:xfrm>
        </p:grpSpPr>
        <p:sp>
          <p:nvSpPr>
            <p:cNvPr id="6354" name="Google Shape;6354;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6" name="Google Shape;6356;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62"/>
          <p:cNvGrpSpPr/>
          <p:nvPr/>
        </p:nvGrpSpPr>
        <p:grpSpPr>
          <a:xfrm>
            <a:off x="2542151" y="1312318"/>
            <a:ext cx="373654" cy="369068"/>
            <a:chOff x="-41530375" y="3218800"/>
            <a:chExt cx="319800" cy="315875"/>
          </a:xfrm>
        </p:grpSpPr>
        <p:sp>
          <p:nvSpPr>
            <p:cNvPr id="6358" name="Google Shape;6358;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62"/>
          <p:cNvGrpSpPr/>
          <p:nvPr/>
        </p:nvGrpSpPr>
        <p:grpSpPr>
          <a:xfrm>
            <a:off x="2544444" y="1827476"/>
            <a:ext cx="369068" cy="289004"/>
            <a:chOff x="-41526450" y="3653375"/>
            <a:chExt cx="315875" cy="247350"/>
          </a:xfrm>
        </p:grpSpPr>
        <p:sp>
          <p:nvSpPr>
            <p:cNvPr id="6361" name="Google Shape;6361;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2"/>
          <p:cNvGrpSpPr/>
          <p:nvPr/>
        </p:nvGrpSpPr>
        <p:grpSpPr>
          <a:xfrm>
            <a:off x="2545831" y="2190140"/>
            <a:ext cx="366293" cy="369974"/>
            <a:chOff x="-41526450" y="3951100"/>
            <a:chExt cx="313500" cy="316650"/>
          </a:xfrm>
        </p:grpSpPr>
        <p:sp>
          <p:nvSpPr>
            <p:cNvPr id="6364" name="Google Shape;6364;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2"/>
          <p:cNvGrpSpPr/>
          <p:nvPr/>
        </p:nvGrpSpPr>
        <p:grpSpPr>
          <a:xfrm>
            <a:off x="1311086" y="2684269"/>
            <a:ext cx="339595" cy="371814"/>
            <a:chOff x="-39625900" y="3238300"/>
            <a:chExt cx="290650" cy="318225"/>
          </a:xfrm>
        </p:grpSpPr>
        <p:sp>
          <p:nvSpPr>
            <p:cNvPr id="6368" name="Google Shape;6368;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2"/>
          <p:cNvGrpSpPr/>
          <p:nvPr/>
        </p:nvGrpSpPr>
        <p:grpSpPr>
          <a:xfrm>
            <a:off x="1305137" y="3600730"/>
            <a:ext cx="366293" cy="370441"/>
            <a:chOff x="-39647175" y="3972000"/>
            <a:chExt cx="313500" cy="317050"/>
          </a:xfrm>
        </p:grpSpPr>
        <p:sp>
          <p:nvSpPr>
            <p:cNvPr id="6372" name="Google Shape;6372;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2"/>
          <p:cNvGrpSpPr/>
          <p:nvPr/>
        </p:nvGrpSpPr>
        <p:grpSpPr>
          <a:xfrm>
            <a:off x="3474265" y="2664728"/>
            <a:ext cx="375495" cy="370879"/>
            <a:chOff x="-37808850" y="3221575"/>
            <a:chExt cx="321375" cy="317425"/>
          </a:xfrm>
        </p:grpSpPr>
        <p:sp>
          <p:nvSpPr>
            <p:cNvPr id="6376" name="Google Shape;6376;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2"/>
          <p:cNvGrpSpPr/>
          <p:nvPr/>
        </p:nvGrpSpPr>
        <p:grpSpPr>
          <a:xfrm>
            <a:off x="3483038" y="3186759"/>
            <a:ext cx="372749" cy="241158"/>
            <a:chOff x="-37806500" y="3643030"/>
            <a:chExt cx="319025" cy="206400"/>
          </a:xfrm>
        </p:grpSpPr>
        <p:sp>
          <p:nvSpPr>
            <p:cNvPr id="6379" name="Google Shape;6379;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2"/>
          <p:cNvGrpSpPr/>
          <p:nvPr/>
        </p:nvGrpSpPr>
        <p:grpSpPr>
          <a:xfrm>
            <a:off x="3485346" y="3579056"/>
            <a:ext cx="368134" cy="371814"/>
            <a:chOff x="-37804925" y="3953450"/>
            <a:chExt cx="315075" cy="318225"/>
          </a:xfrm>
        </p:grpSpPr>
        <p:sp>
          <p:nvSpPr>
            <p:cNvPr id="6382" name="Google Shape;6382;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62"/>
          <p:cNvGrpSpPr/>
          <p:nvPr/>
        </p:nvGrpSpPr>
        <p:grpSpPr>
          <a:xfrm>
            <a:off x="4840364" y="1328538"/>
            <a:ext cx="355663" cy="308725"/>
            <a:chOff x="-28462125" y="3199700"/>
            <a:chExt cx="298550" cy="259150"/>
          </a:xfrm>
        </p:grpSpPr>
        <p:sp>
          <p:nvSpPr>
            <p:cNvPr id="6387" name="Google Shape;6387;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2"/>
          <p:cNvGrpSpPr/>
          <p:nvPr/>
        </p:nvGrpSpPr>
        <p:grpSpPr>
          <a:xfrm>
            <a:off x="4841317" y="1763228"/>
            <a:ext cx="353757" cy="352833"/>
            <a:chOff x="-28461325" y="3545475"/>
            <a:chExt cx="296950" cy="296175"/>
          </a:xfrm>
        </p:grpSpPr>
        <p:sp>
          <p:nvSpPr>
            <p:cNvPr id="6391" name="Google Shape;6391;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2"/>
          <p:cNvGrpSpPr/>
          <p:nvPr/>
        </p:nvGrpSpPr>
        <p:grpSpPr>
          <a:xfrm>
            <a:off x="4837550" y="2213272"/>
            <a:ext cx="361292" cy="352803"/>
            <a:chOff x="-28463700" y="3914875"/>
            <a:chExt cx="303275" cy="296150"/>
          </a:xfrm>
        </p:grpSpPr>
        <p:sp>
          <p:nvSpPr>
            <p:cNvPr id="6398" name="Google Shape;6398;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2"/>
          <p:cNvGrpSpPr/>
          <p:nvPr/>
        </p:nvGrpSpPr>
        <p:grpSpPr>
          <a:xfrm>
            <a:off x="7072335" y="1369355"/>
            <a:ext cx="351880" cy="227092"/>
            <a:chOff x="-26573400" y="3224125"/>
            <a:chExt cx="295375" cy="190625"/>
          </a:xfrm>
        </p:grpSpPr>
        <p:sp>
          <p:nvSpPr>
            <p:cNvPr id="6401" name="Google Shape;6401;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2"/>
          <p:cNvGrpSpPr/>
          <p:nvPr/>
        </p:nvGrpSpPr>
        <p:grpSpPr>
          <a:xfrm>
            <a:off x="7072335" y="1763690"/>
            <a:ext cx="351880" cy="351910"/>
            <a:chOff x="-26573400" y="3546250"/>
            <a:chExt cx="295375" cy="295400"/>
          </a:xfrm>
        </p:grpSpPr>
        <p:sp>
          <p:nvSpPr>
            <p:cNvPr id="6404" name="Google Shape;6404;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2"/>
          <p:cNvGrpSpPr/>
          <p:nvPr/>
        </p:nvGrpSpPr>
        <p:grpSpPr>
          <a:xfrm>
            <a:off x="7060615" y="2213599"/>
            <a:ext cx="375319" cy="352148"/>
            <a:chOff x="-26583625" y="3917025"/>
            <a:chExt cx="315050" cy="295600"/>
          </a:xfrm>
        </p:grpSpPr>
        <p:sp>
          <p:nvSpPr>
            <p:cNvPr id="6410" name="Google Shape;6410;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4" name="Google Shape;6414;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2"/>
          <p:cNvGrpSpPr/>
          <p:nvPr/>
        </p:nvGrpSpPr>
        <p:grpSpPr>
          <a:xfrm>
            <a:off x="5759130" y="3172629"/>
            <a:ext cx="289039" cy="352833"/>
            <a:chOff x="-24694925" y="3518700"/>
            <a:chExt cx="242625" cy="296175"/>
          </a:xfrm>
        </p:grpSpPr>
        <p:sp>
          <p:nvSpPr>
            <p:cNvPr id="6416" name="Google Shape;6416;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2"/>
          <p:cNvGrpSpPr/>
          <p:nvPr/>
        </p:nvGrpSpPr>
        <p:grpSpPr>
          <a:xfrm>
            <a:off x="5758668" y="3622657"/>
            <a:ext cx="289962" cy="352833"/>
            <a:chOff x="-24709100" y="3888875"/>
            <a:chExt cx="243400" cy="296175"/>
          </a:xfrm>
        </p:grpSpPr>
        <p:sp>
          <p:nvSpPr>
            <p:cNvPr id="6421" name="Google Shape;6421;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2"/>
          <p:cNvGrpSpPr/>
          <p:nvPr/>
        </p:nvGrpSpPr>
        <p:grpSpPr>
          <a:xfrm>
            <a:off x="7958668" y="2695320"/>
            <a:ext cx="356556" cy="349557"/>
            <a:chOff x="-22863675" y="3131775"/>
            <a:chExt cx="299300" cy="293425"/>
          </a:xfrm>
        </p:grpSpPr>
        <p:sp>
          <p:nvSpPr>
            <p:cNvPr id="6425" name="Google Shape;6425;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2"/>
          <p:cNvGrpSpPr/>
          <p:nvPr/>
        </p:nvGrpSpPr>
        <p:grpSpPr>
          <a:xfrm>
            <a:off x="5301532" y="1306499"/>
            <a:ext cx="310602" cy="352803"/>
            <a:chOff x="-28069875" y="3175300"/>
            <a:chExt cx="260725" cy="296150"/>
          </a:xfrm>
        </p:grpSpPr>
        <p:sp>
          <p:nvSpPr>
            <p:cNvPr id="6429" name="Google Shape;6429;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9" name="Google Shape;6439;p62"/>
          <p:cNvGrpSpPr/>
          <p:nvPr/>
        </p:nvGrpSpPr>
        <p:grpSpPr>
          <a:xfrm>
            <a:off x="5342810" y="2213733"/>
            <a:ext cx="228045" cy="351880"/>
            <a:chOff x="-28032075" y="3916450"/>
            <a:chExt cx="191425" cy="295375"/>
          </a:xfrm>
        </p:grpSpPr>
        <p:sp>
          <p:nvSpPr>
            <p:cNvPr id="6440" name="Google Shape;6440;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2"/>
          <p:cNvGrpSpPr/>
          <p:nvPr/>
        </p:nvGrpSpPr>
        <p:grpSpPr>
          <a:xfrm>
            <a:off x="7508157" y="1306484"/>
            <a:ext cx="352833" cy="352833"/>
            <a:chOff x="-26201650" y="3176075"/>
            <a:chExt cx="296175" cy="296175"/>
          </a:xfrm>
        </p:grpSpPr>
        <p:sp>
          <p:nvSpPr>
            <p:cNvPr id="6444" name="Google Shape;6444;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2"/>
          <p:cNvGrpSpPr/>
          <p:nvPr/>
        </p:nvGrpSpPr>
        <p:grpSpPr>
          <a:xfrm>
            <a:off x="7507680" y="1763705"/>
            <a:ext cx="353786" cy="351880"/>
            <a:chOff x="-26204800" y="3547050"/>
            <a:chExt cx="296975" cy="295375"/>
          </a:xfrm>
        </p:grpSpPr>
        <p:sp>
          <p:nvSpPr>
            <p:cNvPr id="6447" name="Google Shape;6447;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9" name="Google Shape;6449;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0" name="Google Shape;6450;p62"/>
          <p:cNvGrpSpPr/>
          <p:nvPr/>
        </p:nvGrpSpPr>
        <p:grpSpPr>
          <a:xfrm>
            <a:off x="6178935" y="2693683"/>
            <a:ext cx="345328" cy="352833"/>
            <a:chOff x="-24353875" y="3147725"/>
            <a:chExt cx="289875" cy="296175"/>
          </a:xfrm>
        </p:grpSpPr>
        <p:sp>
          <p:nvSpPr>
            <p:cNvPr id="6451" name="Google Shape;6451;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2"/>
          <p:cNvGrpSpPr/>
          <p:nvPr/>
        </p:nvGrpSpPr>
        <p:grpSpPr>
          <a:xfrm>
            <a:off x="6186917" y="3173090"/>
            <a:ext cx="329365" cy="351910"/>
            <a:chOff x="-24344425" y="3519475"/>
            <a:chExt cx="276475" cy="295400"/>
          </a:xfrm>
        </p:grpSpPr>
        <p:sp>
          <p:nvSpPr>
            <p:cNvPr id="6454" name="Google Shape;6454;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2"/>
          <p:cNvGrpSpPr/>
          <p:nvPr/>
        </p:nvGrpSpPr>
        <p:grpSpPr>
          <a:xfrm>
            <a:off x="6176597" y="3625010"/>
            <a:ext cx="350004" cy="348128"/>
            <a:chOff x="-24353075" y="3891250"/>
            <a:chExt cx="293800" cy="292225"/>
          </a:xfrm>
        </p:grpSpPr>
        <p:sp>
          <p:nvSpPr>
            <p:cNvPr id="6457" name="Google Shape;6457;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2"/>
          <p:cNvGrpSpPr/>
          <p:nvPr/>
        </p:nvGrpSpPr>
        <p:grpSpPr>
          <a:xfrm>
            <a:off x="7960068" y="3173313"/>
            <a:ext cx="353757" cy="351463"/>
            <a:chOff x="-22845575" y="3504075"/>
            <a:chExt cx="296950" cy="295025"/>
          </a:xfrm>
        </p:grpSpPr>
        <p:sp>
          <p:nvSpPr>
            <p:cNvPr id="6460" name="Google Shape;6460;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62"/>
          <p:cNvGrpSpPr/>
          <p:nvPr/>
        </p:nvGrpSpPr>
        <p:grpSpPr>
          <a:xfrm>
            <a:off x="5753249" y="1306961"/>
            <a:ext cx="299344" cy="351880"/>
            <a:chOff x="-27691025" y="3175300"/>
            <a:chExt cx="251275" cy="295375"/>
          </a:xfrm>
        </p:grpSpPr>
        <p:sp>
          <p:nvSpPr>
            <p:cNvPr id="6463" name="Google Shape;6463;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2"/>
          <p:cNvGrpSpPr/>
          <p:nvPr/>
        </p:nvGrpSpPr>
        <p:grpSpPr>
          <a:xfrm>
            <a:off x="5725566" y="1825637"/>
            <a:ext cx="354710" cy="228015"/>
            <a:chOff x="-27721750" y="3598250"/>
            <a:chExt cx="297750" cy="191400"/>
          </a:xfrm>
        </p:grpSpPr>
        <p:sp>
          <p:nvSpPr>
            <p:cNvPr id="6468" name="Google Shape;6468;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2"/>
          <p:cNvGrpSpPr/>
          <p:nvPr/>
        </p:nvGrpSpPr>
        <p:grpSpPr>
          <a:xfrm>
            <a:off x="5726966" y="2219183"/>
            <a:ext cx="351910" cy="340980"/>
            <a:chOff x="-27719400" y="3925600"/>
            <a:chExt cx="295400" cy="286225"/>
          </a:xfrm>
        </p:grpSpPr>
        <p:sp>
          <p:nvSpPr>
            <p:cNvPr id="6471" name="Google Shape;6471;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2"/>
          <p:cNvGrpSpPr/>
          <p:nvPr/>
        </p:nvGrpSpPr>
        <p:grpSpPr>
          <a:xfrm>
            <a:off x="7948238" y="1306023"/>
            <a:ext cx="353757" cy="353757"/>
            <a:chOff x="-25834600" y="3176875"/>
            <a:chExt cx="296950" cy="296950"/>
          </a:xfrm>
        </p:grpSpPr>
        <p:sp>
          <p:nvSpPr>
            <p:cNvPr id="6474" name="Google Shape;6474;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2"/>
          <p:cNvGrpSpPr/>
          <p:nvPr/>
        </p:nvGrpSpPr>
        <p:grpSpPr>
          <a:xfrm>
            <a:off x="7948238" y="1774024"/>
            <a:ext cx="353757" cy="331241"/>
            <a:chOff x="-25834600" y="3564375"/>
            <a:chExt cx="296950" cy="278050"/>
          </a:xfrm>
        </p:grpSpPr>
        <p:sp>
          <p:nvSpPr>
            <p:cNvPr id="6480" name="Google Shape;6480;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2"/>
          <p:cNvGrpSpPr/>
          <p:nvPr/>
        </p:nvGrpSpPr>
        <p:grpSpPr>
          <a:xfrm>
            <a:off x="7946362" y="2213376"/>
            <a:ext cx="357509" cy="352595"/>
            <a:chOff x="-25834600" y="3915850"/>
            <a:chExt cx="300100" cy="295975"/>
          </a:xfrm>
        </p:grpSpPr>
        <p:sp>
          <p:nvSpPr>
            <p:cNvPr id="6489" name="Google Shape;6489;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2"/>
          <p:cNvGrpSpPr/>
          <p:nvPr/>
        </p:nvGrpSpPr>
        <p:grpSpPr>
          <a:xfrm>
            <a:off x="6681790" y="2694606"/>
            <a:ext cx="228968" cy="350987"/>
            <a:chOff x="-23930925" y="3149300"/>
            <a:chExt cx="192200" cy="294625"/>
          </a:xfrm>
        </p:grpSpPr>
        <p:sp>
          <p:nvSpPr>
            <p:cNvPr id="6493" name="Google Shape;6493;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2"/>
          <p:cNvGrpSpPr/>
          <p:nvPr/>
        </p:nvGrpSpPr>
        <p:grpSpPr>
          <a:xfrm>
            <a:off x="6638620" y="3173090"/>
            <a:ext cx="315307" cy="351910"/>
            <a:chOff x="-23962425" y="3519475"/>
            <a:chExt cx="264675" cy="295400"/>
          </a:xfrm>
        </p:grpSpPr>
        <p:sp>
          <p:nvSpPr>
            <p:cNvPr id="6498" name="Google Shape;6498;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0" name="Google Shape;6500;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1" name="Google Shape;6501;p62"/>
          <p:cNvGrpSpPr/>
          <p:nvPr/>
        </p:nvGrpSpPr>
        <p:grpSpPr>
          <a:xfrm>
            <a:off x="8017295" y="3623134"/>
            <a:ext cx="239302" cy="351880"/>
            <a:chOff x="-22788075" y="3904625"/>
            <a:chExt cx="200875" cy="295375"/>
          </a:xfrm>
        </p:grpSpPr>
        <p:sp>
          <p:nvSpPr>
            <p:cNvPr id="6502" name="Google Shape;6502;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2"/>
          <p:cNvGrpSpPr/>
          <p:nvPr/>
        </p:nvGrpSpPr>
        <p:grpSpPr>
          <a:xfrm>
            <a:off x="6172593" y="1306499"/>
            <a:ext cx="354710" cy="352803"/>
            <a:chOff x="-27351575" y="3175300"/>
            <a:chExt cx="297750" cy="296150"/>
          </a:xfrm>
        </p:grpSpPr>
        <p:sp>
          <p:nvSpPr>
            <p:cNvPr id="6507" name="Google Shape;6507;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2"/>
          <p:cNvGrpSpPr/>
          <p:nvPr/>
        </p:nvGrpSpPr>
        <p:grpSpPr>
          <a:xfrm>
            <a:off x="6218402" y="1758809"/>
            <a:ext cx="269293" cy="353072"/>
            <a:chOff x="-27313750" y="3545275"/>
            <a:chExt cx="226050" cy="296375"/>
          </a:xfrm>
        </p:grpSpPr>
        <p:sp>
          <p:nvSpPr>
            <p:cNvPr id="6512" name="Google Shape;6512;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2"/>
          <p:cNvGrpSpPr/>
          <p:nvPr/>
        </p:nvGrpSpPr>
        <p:grpSpPr>
          <a:xfrm>
            <a:off x="6172593" y="2211380"/>
            <a:ext cx="354710" cy="356586"/>
            <a:chOff x="-27351575" y="3915650"/>
            <a:chExt cx="297750" cy="299325"/>
          </a:xfrm>
        </p:grpSpPr>
        <p:sp>
          <p:nvSpPr>
            <p:cNvPr id="6516" name="Google Shape;6516;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2"/>
          <p:cNvGrpSpPr/>
          <p:nvPr/>
        </p:nvGrpSpPr>
        <p:grpSpPr>
          <a:xfrm>
            <a:off x="4860084" y="2693579"/>
            <a:ext cx="319060" cy="353042"/>
            <a:chOff x="-25445525" y="3175900"/>
            <a:chExt cx="267825" cy="296350"/>
          </a:xfrm>
        </p:grpSpPr>
        <p:sp>
          <p:nvSpPr>
            <p:cNvPr id="6519" name="Google Shape;6519;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2"/>
          <p:cNvGrpSpPr/>
          <p:nvPr/>
        </p:nvGrpSpPr>
        <p:grpSpPr>
          <a:xfrm>
            <a:off x="4841797" y="3183902"/>
            <a:ext cx="355633" cy="330288"/>
            <a:chOff x="-25465200" y="3565175"/>
            <a:chExt cx="298525" cy="277250"/>
          </a:xfrm>
        </p:grpSpPr>
        <p:sp>
          <p:nvSpPr>
            <p:cNvPr id="6523" name="Google Shape;6523;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2"/>
          <p:cNvGrpSpPr/>
          <p:nvPr/>
        </p:nvGrpSpPr>
        <p:grpSpPr>
          <a:xfrm>
            <a:off x="4841336" y="3623432"/>
            <a:ext cx="356556" cy="351285"/>
            <a:chOff x="-25465200" y="3916150"/>
            <a:chExt cx="299300" cy="294875"/>
          </a:xfrm>
        </p:grpSpPr>
        <p:sp>
          <p:nvSpPr>
            <p:cNvPr id="6526" name="Google Shape;6526;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2"/>
          <p:cNvGrpSpPr/>
          <p:nvPr/>
        </p:nvGrpSpPr>
        <p:grpSpPr>
          <a:xfrm>
            <a:off x="7068775" y="2693698"/>
            <a:ext cx="351880" cy="352803"/>
            <a:chOff x="-23615075" y="3148525"/>
            <a:chExt cx="295375" cy="296150"/>
          </a:xfrm>
        </p:grpSpPr>
        <p:sp>
          <p:nvSpPr>
            <p:cNvPr id="6529" name="Google Shape;6529;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62"/>
          <p:cNvGrpSpPr/>
          <p:nvPr/>
        </p:nvGrpSpPr>
        <p:grpSpPr>
          <a:xfrm>
            <a:off x="7068299" y="3632977"/>
            <a:ext cx="352833" cy="332194"/>
            <a:chOff x="-23615075" y="3906200"/>
            <a:chExt cx="296175" cy="278850"/>
          </a:xfrm>
        </p:grpSpPr>
        <p:sp>
          <p:nvSpPr>
            <p:cNvPr id="6535" name="Google Shape;6535;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9" name="Google Shape;6539;p62"/>
          <p:cNvGrpSpPr/>
          <p:nvPr/>
        </p:nvGrpSpPr>
        <p:grpSpPr>
          <a:xfrm>
            <a:off x="6617268" y="1306618"/>
            <a:ext cx="353757" cy="352565"/>
            <a:chOff x="-26980600" y="3175500"/>
            <a:chExt cx="296950" cy="295950"/>
          </a:xfrm>
        </p:grpSpPr>
        <p:sp>
          <p:nvSpPr>
            <p:cNvPr id="6540" name="Google Shape;6540;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62"/>
          <p:cNvGrpSpPr/>
          <p:nvPr/>
        </p:nvGrpSpPr>
        <p:grpSpPr>
          <a:xfrm>
            <a:off x="6617744" y="2245154"/>
            <a:ext cx="352803" cy="289039"/>
            <a:chOff x="-26981375" y="3951875"/>
            <a:chExt cx="296150" cy="242625"/>
          </a:xfrm>
        </p:grpSpPr>
        <p:sp>
          <p:nvSpPr>
            <p:cNvPr id="6545" name="Google Shape;6545;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62"/>
          <p:cNvGrpSpPr/>
          <p:nvPr/>
        </p:nvGrpSpPr>
        <p:grpSpPr>
          <a:xfrm>
            <a:off x="5282787" y="2692745"/>
            <a:ext cx="351910" cy="354710"/>
            <a:chOff x="-25094250" y="3176075"/>
            <a:chExt cx="295400" cy="297750"/>
          </a:xfrm>
        </p:grpSpPr>
        <p:sp>
          <p:nvSpPr>
            <p:cNvPr id="6549" name="Google Shape;6549;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2"/>
          <p:cNvGrpSpPr/>
          <p:nvPr/>
        </p:nvGrpSpPr>
        <p:grpSpPr>
          <a:xfrm>
            <a:off x="5282787" y="3173106"/>
            <a:ext cx="351910" cy="351880"/>
            <a:chOff x="-25094250" y="3547050"/>
            <a:chExt cx="295400" cy="295375"/>
          </a:xfrm>
        </p:grpSpPr>
        <p:sp>
          <p:nvSpPr>
            <p:cNvPr id="6553" name="Google Shape;6553;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8" name="Google Shape;6558;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9" name="Google Shape;6559;p62"/>
          <p:cNvGrpSpPr/>
          <p:nvPr/>
        </p:nvGrpSpPr>
        <p:grpSpPr>
          <a:xfrm>
            <a:off x="7514864" y="2693698"/>
            <a:ext cx="352803" cy="352803"/>
            <a:chOff x="-23245675" y="3148525"/>
            <a:chExt cx="296150" cy="296150"/>
          </a:xfrm>
        </p:grpSpPr>
        <p:sp>
          <p:nvSpPr>
            <p:cNvPr id="6560" name="Google Shape;6560;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3" name="Google Shape;6563;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62"/>
          <p:cNvGrpSpPr/>
          <p:nvPr/>
        </p:nvGrpSpPr>
        <p:grpSpPr>
          <a:xfrm>
            <a:off x="7515325" y="3622672"/>
            <a:ext cx="351880" cy="352803"/>
            <a:chOff x="-23244900" y="3888100"/>
            <a:chExt cx="295375" cy="296150"/>
          </a:xfrm>
        </p:grpSpPr>
        <p:sp>
          <p:nvSpPr>
            <p:cNvPr id="6565" name="Google Shape;6565;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6" name="Google Shape;6576;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578" name="Google Shape;6578;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2" name="Shape 6582"/>
        <p:cNvGrpSpPr/>
        <p:nvPr/>
      </p:nvGrpSpPr>
      <p:grpSpPr>
        <a:xfrm>
          <a:off x="0" y="0"/>
          <a:ext cx="0" cy="0"/>
          <a:chOff x="0" y="0"/>
          <a:chExt cx="0" cy="0"/>
        </a:xfrm>
      </p:grpSpPr>
      <p:sp>
        <p:nvSpPr>
          <p:cNvPr id="6583" name="Google Shape;6583;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4" name="Google Shape;6584;p63"/>
          <p:cNvGrpSpPr/>
          <p:nvPr/>
        </p:nvGrpSpPr>
        <p:grpSpPr>
          <a:xfrm>
            <a:off x="832654" y="1819647"/>
            <a:ext cx="367261" cy="367261"/>
            <a:chOff x="-65145700" y="3727425"/>
            <a:chExt cx="317425" cy="317425"/>
          </a:xfrm>
        </p:grpSpPr>
        <p:sp>
          <p:nvSpPr>
            <p:cNvPr id="6585" name="Google Shape;6585;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3"/>
          <p:cNvGrpSpPr/>
          <p:nvPr/>
        </p:nvGrpSpPr>
        <p:grpSpPr>
          <a:xfrm>
            <a:off x="835851" y="2248561"/>
            <a:ext cx="360868" cy="367261"/>
            <a:chOff x="-65144125" y="4094450"/>
            <a:chExt cx="311900" cy="317425"/>
          </a:xfrm>
        </p:grpSpPr>
        <p:sp>
          <p:nvSpPr>
            <p:cNvPr id="6588" name="Google Shape;6588;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2" name="Google Shape;6592;p63"/>
          <p:cNvGrpSpPr/>
          <p:nvPr/>
        </p:nvGrpSpPr>
        <p:grpSpPr>
          <a:xfrm>
            <a:off x="3039420" y="1819256"/>
            <a:ext cx="370645" cy="368042"/>
            <a:chOff x="-63250675" y="3744075"/>
            <a:chExt cx="320350" cy="318100"/>
          </a:xfrm>
        </p:grpSpPr>
        <p:sp>
          <p:nvSpPr>
            <p:cNvPr id="6593" name="Google Shape;6593;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3"/>
          <p:cNvGrpSpPr/>
          <p:nvPr/>
        </p:nvGrpSpPr>
        <p:grpSpPr>
          <a:xfrm>
            <a:off x="3041112" y="2248561"/>
            <a:ext cx="367261" cy="367261"/>
            <a:chOff x="-63250675" y="4110200"/>
            <a:chExt cx="317425" cy="317425"/>
          </a:xfrm>
        </p:grpSpPr>
        <p:sp>
          <p:nvSpPr>
            <p:cNvPr id="6597" name="Google Shape;6597;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3"/>
          <p:cNvGrpSpPr/>
          <p:nvPr/>
        </p:nvGrpSpPr>
        <p:grpSpPr>
          <a:xfrm>
            <a:off x="1720159" y="2745656"/>
            <a:ext cx="359075" cy="358844"/>
            <a:chOff x="-61351725" y="3372400"/>
            <a:chExt cx="310350" cy="310150"/>
          </a:xfrm>
        </p:grpSpPr>
        <p:sp>
          <p:nvSpPr>
            <p:cNvPr id="6607" name="Google Shape;6607;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3"/>
          <p:cNvGrpSpPr/>
          <p:nvPr/>
        </p:nvGrpSpPr>
        <p:grpSpPr>
          <a:xfrm>
            <a:off x="1716514" y="3208713"/>
            <a:ext cx="366364" cy="333534"/>
            <a:chOff x="-61354875" y="3751050"/>
            <a:chExt cx="316650" cy="288275"/>
          </a:xfrm>
        </p:grpSpPr>
        <p:sp>
          <p:nvSpPr>
            <p:cNvPr id="6611" name="Google Shape;6611;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3"/>
          <p:cNvGrpSpPr/>
          <p:nvPr/>
        </p:nvGrpSpPr>
        <p:grpSpPr>
          <a:xfrm>
            <a:off x="1716514" y="3650352"/>
            <a:ext cx="366364" cy="367290"/>
            <a:chOff x="-61354875" y="4101525"/>
            <a:chExt cx="316650" cy="317450"/>
          </a:xfrm>
        </p:grpSpPr>
        <p:sp>
          <p:nvSpPr>
            <p:cNvPr id="6615" name="Google Shape;6615;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3"/>
          <p:cNvGrpSpPr/>
          <p:nvPr/>
        </p:nvGrpSpPr>
        <p:grpSpPr>
          <a:xfrm>
            <a:off x="3932949" y="2742228"/>
            <a:ext cx="368157" cy="365699"/>
            <a:chOff x="-59470075" y="3308975"/>
            <a:chExt cx="318200" cy="316075"/>
          </a:xfrm>
        </p:grpSpPr>
        <p:sp>
          <p:nvSpPr>
            <p:cNvPr id="6618" name="Google Shape;6618;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3"/>
          <p:cNvGrpSpPr/>
          <p:nvPr/>
        </p:nvGrpSpPr>
        <p:grpSpPr>
          <a:xfrm>
            <a:off x="1278379" y="1377933"/>
            <a:ext cx="367261" cy="364686"/>
            <a:chOff x="-64781025" y="3361050"/>
            <a:chExt cx="317425" cy="315200"/>
          </a:xfrm>
        </p:grpSpPr>
        <p:sp>
          <p:nvSpPr>
            <p:cNvPr id="6628" name="Google Shape;6628;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2" name="Google Shape;6632;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5" name="Google Shape;6635;p63"/>
          <p:cNvGrpSpPr/>
          <p:nvPr/>
        </p:nvGrpSpPr>
        <p:grpSpPr>
          <a:xfrm>
            <a:off x="3482779" y="1819372"/>
            <a:ext cx="382765" cy="367810"/>
            <a:chOff x="-62890750" y="3747425"/>
            <a:chExt cx="330825" cy="317900"/>
          </a:xfrm>
        </p:grpSpPr>
        <p:sp>
          <p:nvSpPr>
            <p:cNvPr id="6636" name="Google Shape;6636;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3"/>
          <p:cNvGrpSpPr/>
          <p:nvPr/>
        </p:nvGrpSpPr>
        <p:grpSpPr>
          <a:xfrm>
            <a:off x="3490531" y="2249009"/>
            <a:ext cx="367261" cy="366364"/>
            <a:chOff x="-62884425" y="4111775"/>
            <a:chExt cx="317425" cy="316650"/>
          </a:xfrm>
        </p:grpSpPr>
        <p:sp>
          <p:nvSpPr>
            <p:cNvPr id="6651" name="Google Shape;6651;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3"/>
          <p:cNvGrpSpPr/>
          <p:nvPr/>
        </p:nvGrpSpPr>
        <p:grpSpPr>
          <a:xfrm>
            <a:off x="2163165" y="2745078"/>
            <a:ext cx="365438" cy="360001"/>
            <a:chOff x="-60991775" y="3376900"/>
            <a:chExt cx="315850" cy="311150"/>
          </a:xfrm>
        </p:grpSpPr>
        <p:sp>
          <p:nvSpPr>
            <p:cNvPr id="6654" name="Google Shape;6654;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3"/>
          <p:cNvGrpSpPr/>
          <p:nvPr/>
        </p:nvGrpSpPr>
        <p:grpSpPr>
          <a:xfrm>
            <a:off x="2162702" y="3195942"/>
            <a:ext cx="366364" cy="359075"/>
            <a:chOff x="-60988625" y="3740800"/>
            <a:chExt cx="316650" cy="310350"/>
          </a:xfrm>
        </p:grpSpPr>
        <p:sp>
          <p:nvSpPr>
            <p:cNvPr id="6658" name="Google Shape;6658;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3"/>
          <p:cNvGrpSpPr/>
          <p:nvPr/>
        </p:nvGrpSpPr>
        <p:grpSpPr>
          <a:xfrm>
            <a:off x="2162702" y="3651393"/>
            <a:ext cx="366364" cy="365207"/>
            <a:chOff x="-60987850" y="4100950"/>
            <a:chExt cx="316650" cy="315650"/>
          </a:xfrm>
        </p:grpSpPr>
        <p:sp>
          <p:nvSpPr>
            <p:cNvPr id="6662" name="Google Shape;6662;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3"/>
          <p:cNvGrpSpPr/>
          <p:nvPr/>
        </p:nvGrpSpPr>
        <p:grpSpPr>
          <a:xfrm>
            <a:off x="3932486" y="3196853"/>
            <a:ext cx="369083" cy="357253"/>
            <a:chOff x="-59447250" y="3706150"/>
            <a:chExt cx="319000" cy="308775"/>
          </a:xfrm>
        </p:grpSpPr>
        <p:sp>
          <p:nvSpPr>
            <p:cNvPr id="6668" name="Google Shape;6668;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3"/>
          <p:cNvGrpSpPr/>
          <p:nvPr/>
        </p:nvGrpSpPr>
        <p:grpSpPr>
          <a:xfrm>
            <a:off x="1721214" y="1378164"/>
            <a:ext cx="368186" cy="364224"/>
            <a:chOff x="-64406125" y="3362225"/>
            <a:chExt cx="318225" cy="314800"/>
          </a:xfrm>
        </p:grpSpPr>
        <p:sp>
          <p:nvSpPr>
            <p:cNvPr id="6673" name="Google Shape;6673;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63"/>
          <p:cNvGrpSpPr/>
          <p:nvPr/>
        </p:nvGrpSpPr>
        <p:grpSpPr>
          <a:xfrm>
            <a:off x="1721677" y="2249009"/>
            <a:ext cx="367261" cy="366364"/>
            <a:chOff x="-64410850" y="4094450"/>
            <a:chExt cx="317425" cy="316650"/>
          </a:xfrm>
        </p:grpSpPr>
        <p:sp>
          <p:nvSpPr>
            <p:cNvPr id="6677" name="Google Shape;6677;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0" name="Google Shape;6680;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1" name="Google Shape;6681;p63"/>
          <p:cNvGrpSpPr/>
          <p:nvPr/>
        </p:nvGrpSpPr>
        <p:grpSpPr>
          <a:xfrm>
            <a:off x="3943225" y="1819083"/>
            <a:ext cx="365467" cy="368389"/>
            <a:chOff x="-62516625" y="3743175"/>
            <a:chExt cx="315875" cy="318400"/>
          </a:xfrm>
        </p:grpSpPr>
        <p:sp>
          <p:nvSpPr>
            <p:cNvPr id="6682" name="Google Shape;6682;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3"/>
          <p:cNvGrpSpPr/>
          <p:nvPr/>
        </p:nvGrpSpPr>
        <p:grpSpPr>
          <a:xfrm>
            <a:off x="3950065" y="2269054"/>
            <a:ext cx="351786" cy="326274"/>
            <a:chOff x="-62511900" y="4129100"/>
            <a:chExt cx="304050" cy="282000"/>
          </a:xfrm>
        </p:grpSpPr>
        <p:sp>
          <p:nvSpPr>
            <p:cNvPr id="6685" name="Google Shape;6685;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3"/>
          <p:cNvGrpSpPr/>
          <p:nvPr/>
        </p:nvGrpSpPr>
        <p:grpSpPr>
          <a:xfrm>
            <a:off x="2628187" y="2741448"/>
            <a:ext cx="310770" cy="367261"/>
            <a:chOff x="-60597975" y="3367475"/>
            <a:chExt cx="268600" cy="317425"/>
          </a:xfrm>
        </p:grpSpPr>
        <p:sp>
          <p:nvSpPr>
            <p:cNvPr id="6691" name="Google Shape;6691;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3"/>
          <p:cNvGrpSpPr/>
          <p:nvPr/>
        </p:nvGrpSpPr>
        <p:grpSpPr>
          <a:xfrm>
            <a:off x="2600390" y="3702764"/>
            <a:ext cx="366364" cy="262465"/>
            <a:chOff x="-60621600" y="4145650"/>
            <a:chExt cx="316650" cy="226850"/>
          </a:xfrm>
        </p:grpSpPr>
        <p:sp>
          <p:nvSpPr>
            <p:cNvPr id="6698" name="Google Shape;6698;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3"/>
          <p:cNvGrpSpPr/>
          <p:nvPr/>
        </p:nvGrpSpPr>
        <p:grpSpPr>
          <a:xfrm>
            <a:off x="3937042" y="3651263"/>
            <a:ext cx="359972" cy="365467"/>
            <a:chOff x="-59400775" y="4084200"/>
            <a:chExt cx="311125" cy="315875"/>
          </a:xfrm>
        </p:grpSpPr>
        <p:sp>
          <p:nvSpPr>
            <p:cNvPr id="6702" name="Google Shape;6702;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3"/>
          <p:cNvGrpSpPr/>
          <p:nvPr/>
        </p:nvGrpSpPr>
        <p:grpSpPr>
          <a:xfrm>
            <a:off x="2161136" y="1377094"/>
            <a:ext cx="365438" cy="366364"/>
            <a:chOff x="-64044600" y="3360375"/>
            <a:chExt cx="315850" cy="316650"/>
          </a:xfrm>
        </p:grpSpPr>
        <p:sp>
          <p:nvSpPr>
            <p:cNvPr id="6709" name="Google Shape;6709;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3"/>
          <p:cNvGrpSpPr/>
          <p:nvPr/>
        </p:nvGrpSpPr>
        <p:grpSpPr>
          <a:xfrm>
            <a:off x="2187559" y="1819647"/>
            <a:ext cx="312592" cy="367261"/>
            <a:chOff x="-64022550" y="3727425"/>
            <a:chExt cx="270175" cy="317425"/>
          </a:xfrm>
        </p:grpSpPr>
        <p:sp>
          <p:nvSpPr>
            <p:cNvPr id="6713" name="Google Shape;6713;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3"/>
          <p:cNvGrpSpPr/>
          <p:nvPr/>
        </p:nvGrpSpPr>
        <p:grpSpPr>
          <a:xfrm>
            <a:off x="2211697" y="2248547"/>
            <a:ext cx="264317" cy="367290"/>
            <a:chOff x="-64001300" y="4093650"/>
            <a:chExt cx="228450" cy="317450"/>
          </a:xfrm>
        </p:grpSpPr>
        <p:sp>
          <p:nvSpPr>
            <p:cNvPr id="6717" name="Google Shape;6717;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3"/>
          <p:cNvGrpSpPr/>
          <p:nvPr/>
        </p:nvGrpSpPr>
        <p:grpSpPr>
          <a:xfrm>
            <a:off x="830701" y="2741838"/>
            <a:ext cx="359972" cy="366480"/>
            <a:chOff x="-62148800" y="3377700"/>
            <a:chExt cx="311125" cy="316750"/>
          </a:xfrm>
        </p:grpSpPr>
        <p:sp>
          <p:nvSpPr>
            <p:cNvPr id="6722" name="Google Shape;6722;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3"/>
          <p:cNvGrpSpPr/>
          <p:nvPr/>
        </p:nvGrpSpPr>
        <p:grpSpPr>
          <a:xfrm>
            <a:off x="826608" y="3191835"/>
            <a:ext cx="368157" cy="367290"/>
            <a:chOff x="-62154300" y="3743950"/>
            <a:chExt cx="318200" cy="317450"/>
          </a:xfrm>
        </p:grpSpPr>
        <p:sp>
          <p:nvSpPr>
            <p:cNvPr id="6725" name="Google Shape;6725;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3"/>
          <p:cNvGrpSpPr/>
          <p:nvPr/>
        </p:nvGrpSpPr>
        <p:grpSpPr>
          <a:xfrm>
            <a:off x="826594" y="3650815"/>
            <a:ext cx="368186" cy="366364"/>
            <a:chOff x="-62151950" y="4111775"/>
            <a:chExt cx="318225" cy="316650"/>
          </a:xfrm>
        </p:grpSpPr>
        <p:sp>
          <p:nvSpPr>
            <p:cNvPr id="6728" name="Google Shape;6728;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3"/>
          <p:cNvGrpSpPr/>
          <p:nvPr/>
        </p:nvGrpSpPr>
        <p:grpSpPr>
          <a:xfrm>
            <a:off x="3045218" y="2741361"/>
            <a:ext cx="368157" cy="367434"/>
            <a:chOff x="-60254550" y="3367325"/>
            <a:chExt cx="318200" cy="317575"/>
          </a:xfrm>
        </p:grpSpPr>
        <p:sp>
          <p:nvSpPr>
            <p:cNvPr id="6733" name="Google Shape;6733;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3"/>
          <p:cNvGrpSpPr/>
          <p:nvPr/>
        </p:nvGrpSpPr>
        <p:grpSpPr>
          <a:xfrm>
            <a:off x="3046115" y="3192355"/>
            <a:ext cx="366364" cy="366248"/>
            <a:chOff x="-60255350" y="3733825"/>
            <a:chExt cx="316650" cy="316550"/>
          </a:xfrm>
        </p:grpSpPr>
        <p:sp>
          <p:nvSpPr>
            <p:cNvPr id="6738" name="Google Shape;6738;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63"/>
          <p:cNvGrpSpPr/>
          <p:nvPr/>
        </p:nvGrpSpPr>
        <p:grpSpPr>
          <a:xfrm>
            <a:off x="3073912" y="3651263"/>
            <a:ext cx="310770" cy="365467"/>
            <a:chOff x="-60232500" y="4101525"/>
            <a:chExt cx="268600" cy="315875"/>
          </a:xfrm>
        </p:grpSpPr>
        <p:sp>
          <p:nvSpPr>
            <p:cNvPr id="6746" name="Google Shape;6746;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8" name="Google Shape;6748;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9" name="Google Shape;6749;p63"/>
          <p:cNvGrpSpPr/>
          <p:nvPr/>
        </p:nvGrpSpPr>
        <p:grpSpPr>
          <a:xfrm>
            <a:off x="2606912" y="1377094"/>
            <a:ext cx="368186" cy="366364"/>
            <a:chOff x="-63679950" y="3360375"/>
            <a:chExt cx="318225" cy="316650"/>
          </a:xfrm>
        </p:grpSpPr>
        <p:sp>
          <p:nvSpPr>
            <p:cNvPr id="6750" name="Google Shape;6750;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3"/>
          <p:cNvGrpSpPr/>
          <p:nvPr/>
        </p:nvGrpSpPr>
        <p:grpSpPr>
          <a:xfrm>
            <a:off x="2605539" y="2248431"/>
            <a:ext cx="370934" cy="367521"/>
            <a:chOff x="-63679950" y="4093450"/>
            <a:chExt cx="320600" cy="317650"/>
          </a:xfrm>
        </p:grpSpPr>
        <p:sp>
          <p:nvSpPr>
            <p:cNvPr id="6756" name="Google Shape;6756;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3"/>
          <p:cNvGrpSpPr/>
          <p:nvPr/>
        </p:nvGrpSpPr>
        <p:grpSpPr>
          <a:xfrm>
            <a:off x="1265656" y="2741433"/>
            <a:ext cx="366364" cy="367290"/>
            <a:chOff x="-61784125" y="3377700"/>
            <a:chExt cx="316650" cy="317450"/>
          </a:xfrm>
        </p:grpSpPr>
        <p:sp>
          <p:nvSpPr>
            <p:cNvPr id="6760" name="Google Shape;6760;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3"/>
          <p:cNvGrpSpPr/>
          <p:nvPr/>
        </p:nvGrpSpPr>
        <p:grpSpPr>
          <a:xfrm>
            <a:off x="1265656" y="3191835"/>
            <a:ext cx="366364" cy="367290"/>
            <a:chOff x="-61783350" y="3743950"/>
            <a:chExt cx="316650" cy="317450"/>
          </a:xfrm>
        </p:grpSpPr>
        <p:sp>
          <p:nvSpPr>
            <p:cNvPr id="6768" name="Google Shape;6768;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63"/>
          <p:cNvGrpSpPr/>
          <p:nvPr/>
        </p:nvGrpSpPr>
        <p:grpSpPr>
          <a:xfrm>
            <a:off x="3487080" y="3651668"/>
            <a:ext cx="369112" cy="364657"/>
            <a:chOff x="-59869425" y="4102225"/>
            <a:chExt cx="319025" cy="315175"/>
          </a:xfrm>
        </p:grpSpPr>
        <p:sp>
          <p:nvSpPr>
            <p:cNvPr id="6774" name="Google Shape;6774;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3"/>
          <p:cNvGrpSpPr/>
          <p:nvPr/>
        </p:nvGrpSpPr>
        <p:grpSpPr>
          <a:xfrm>
            <a:off x="2605883" y="4120490"/>
            <a:ext cx="366364" cy="365467"/>
            <a:chOff x="-59029025" y="3711650"/>
            <a:chExt cx="316650" cy="315875"/>
          </a:xfrm>
        </p:grpSpPr>
        <p:sp>
          <p:nvSpPr>
            <p:cNvPr id="6779" name="Google Shape;6779;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3"/>
          <p:cNvGrpSpPr/>
          <p:nvPr/>
        </p:nvGrpSpPr>
        <p:grpSpPr>
          <a:xfrm>
            <a:off x="4841373" y="1398014"/>
            <a:ext cx="351940" cy="348188"/>
            <a:chOff x="581525" y="3254850"/>
            <a:chExt cx="297750" cy="294575"/>
          </a:xfrm>
        </p:grpSpPr>
        <p:sp>
          <p:nvSpPr>
            <p:cNvPr id="6787" name="Google Shape;6787;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3"/>
          <p:cNvGrpSpPr/>
          <p:nvPr/>
        </p:nvGrpSpPr>
        <p:grpSpPr>
          <a:xfrm>
            <a:off x="4840442" y="1836950"/>
            <a:ext cx="353802" cy="351497"/>
            <a:chOff x="580725" y="3617925"/>
            <a:chExt cx="299325" cy="297375"/>
          </a:xfrm>
        </p:grpSpPr>
        <p:sp>
          <p:nvSpPr>
            <p:cNvPr id="6791" name="Google Shape;6791;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3"/>
          <p:cNvGrpSpPr/>
          <p:nvPr/>
        </p:nvGrpSpPr>
        <p:grpSpPr>
          <a:xfrm>
            <a:off x="4842304" y="2284140"/>
            <a:ext cx="350079" cy="350079"/>
            <a:chOff x="583100" y="3982600"/>
            <a:chExt cx="296175" cy="296175"/>
          </a:xfrm>
        </p:grpSpPr>
        <p:sp>
          <p:nvSpPr>
            <p:cNvPr id="6797" name="Google Shape;6797;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3"/>
          <p:cNvGrpSpPr/>
          <p:nvPr/>
        </p:nvGrpSpPr>
        <p:grpSpPr>
          <a:xfrm>
            <a:off x="7074918" y="1397764"/>
            <a:ext cx="307231" cy="348690"/>
            <a:chOff x="2423775" y="3226875"/>
            <a:chExt cx="259925" cy="295000"/>
          </a:xfrm>
        </p:grpSpPr>
        <p:sp>
          <p:nvSpPr>
            <p:cNvPr id="6805" name="Google Shape;6805;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3"/>
          <p:cNvGrpSpPr/>
          <p:nvPr/>
        </p:nvGrpSpPr>
        <p:grpSpPr>
          <a:xfrm>
            <a:off x="7052106" y="1839049"/>
            <a:ext cx="352857" cy="347301"/>
            <a:chOff x="2404875" y="3592725"/>
            <a:chExt cx="298525" cy="293825"/>
          </a:xfrm>
        </p:grpSpPr>
        <p:sp>
          <p:nvSpPr>
            <p:cNvPr id="6809" name="Google Shape;6809;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3"/>
          <p:cNvGrpSpPr/>
          <p:nvPr/>
        </p:nvGrpSpPr>
        <p:grpSpPr>
          <a:xfrm>
            <a:off x="7053036" y="2284614"/>
            <a:ext cx="350995" cy="349133"/>
            <a:chOff x="2404875" y="3955825"/>
            <a:chExt cx="296950" cy="295375"/>
          </a:xfrm>
        </p:grpSpPr>
        <p:sp>
          <p:nvSpPr>
            <p:cNvPr id="6813" name="Google Shape;6813;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3"/>
          <p:cNvGrpSpPr/>
          <p:nvPr/>
        </p:nvGrpSpPr>
        <p:grpSpPr>
          <a:xfrm>
            <a:off x="5747016" y="2748808"/>
            <a:ext cx="349163" cy="350079"/>
            <a:chOff x="4263650" y="3235150"/>
            <a:chExt cx="295400" cy="296175"/>
          </a:xfrm>
        </p:grpSpPr>
        <p:sp>
          <p:nvSpPr>
            <p:cNvPr id="6818" name="Google Shape;6818;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3"/>
          <p:cNvGrpSpPr/>
          <p:nvPr/>
        </p:nvGrpSpPr>
        <p:grpSpPr>
          <a:xfrm>
            <a:off x="5744696" y="3207969"/>
            <a:ext cx="353802" cy="327739"/>
            <a:chOff x="4266025" y="3609275"/>
            <a:chExt cx="299325" cy="277275"/>
          </a:xfrm>
        </p:grpSpPr>
        <p:sp>
          <p:nvSpPr>
            <p:cNvPr id="6824" name="Google Shape;6824;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3"/>
          <p:cNvGrpSpPr/>
          <p:nvPr/>
        </p:nvGrpSpPr>
        <p:grpSpPr>
          <a:xfrm>
            <a:off x="5745154" y="3673356"/>
            <a:ext cx="352886" cy="349133"/>
            <a:chOff x="4263650" y="3963700"/>
            <a:chExt cx="298550" cy="295375"/>
          </a:xfrm>
        </p:grpSpPr>
        <p:sp>
          <p:nvSpPr>
            <p:cNvPr id="6827" name="Google Shape;6827;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3"/>
          <p:cNvGrpSpPr/>
          <p:nvPr/>
        </p:nvGrpSpPr>
        <p:grpSpPr>
          <a:xfrm>
            <a:off x="8023491" y="2748809"/>
            <a:ext cx="226264" cy="350079"/>
            <a:chOff x="6164975" y="3211525"/>
            <a:chExt cx="191425" cy="296175"/>
          </a:xfrm>
        </p:grpSpPr>
        <p:sp>
          <p:nvSpPr>
            <p:cNvPr id="6835" name="Google Shape;6835;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3"/>
          <p:cNvGrpSpPr/>
          <p:nvPr/>
        </p:nvGrpSpPr>
        <p:grpSpPr>
          <a:xfrm>
            <a:off x="5285528" y="1397084"/>
            <a:ext cx="352886" cy="350049"/>
            <a:chOff x="946175" y="3253275"/>
            <a:chExt cx="298550" cy="296150"/>
          </a:xfrm>
        </p:grpSpPr>
        <p:sp>
          <p:nvSpPr>
            <p:cNvPr id="6843" name="Google Shape;6843;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3"/>
          <p:cNvGrpSpPr/>
          <p:nvPr/>
        </p:nvGrpSpPr>
        <p:grpSpPr>
          <a:xfrm>
            <a:off x="5286459" y="1839048"/>
            <a:ext cx="351024" cy="347301"/>
            <a:chOff x="946175" y="3619500"/>
            <a:chExt cx="296975" cy="293825"/>
          </a:xfrm>
        </p:grpSpPr>
        <p:sp>
          <p:nvSpPr>
            <p:cNvPr id="6849" name="Google Shape;6849;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3"/>
          <p:cNvGrpSpPr/>
          <p:nvPr/>
        </p:nvGrpSpPr>
        <p:grpSpPr>
          <a:xfrm>
            <a:off x="5286001" y="2283682"/>
            <a:ext cx="351940" cy="350995"/>
            <a:chOff x="944600" y="3981825"/>
            <a:chExt cx="297750" cy="296950"/>
          </a:xfrm>
        </p:grpSpPr>
        <p:sp>
          <p:nvSpPr>
            <p:cNvPr id="6856" name="Google Shape;6856;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3"/>
          <p:cNvGrpSpPr/>
          <p:nvPr/>
        </p:nvGrpSpPr>
        <p:grpSpPr>
          <a:xfrm>
            <a:off x="7502937" y="1397542"/>
            <a:ext cx="350079" cy="349133"/>
            <a:chOff x="2768750" y="3227275"/>
            <a:chExt cx="296175" cy="295375"/>
          </a:xfrm>
        </p:grpSpPr>
        <p:sp>
          <p:nvSpPr>
            <p:cNvPr id="6861" name="Google Shape;6861;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63"/>
          <p:cNvGrpSpPr/>
          <p:nvPr/>
        </p:nvGrpSpPr>
        <p:grpSpPr>
          <a:xfrm>
            <a:off x="7523888" y="1838414"/>
            <a:ext cx="308177" cy="348572"/>
            <a:chOff x="2786075" y="3591800"/>
            <a:chExt cx="260725" cy="294900"/>
          </a:xfrm>
        </p:grpSpPr>
        <p:sp>
          <p:nvSpPr>
            <p:cNvPr id="6870" name="Google Shape;6870;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3"/>
          <p:cNvGrpSpPr/>
          <p:nvPr/>
        </p:nvGrpSpPr>
        <p:grpSpPr>
          <a:xfrm>
            <a:off x="7564387" y="2284141"/>
            <a:ext cx="227180" cy="350079"/>
            <a:chOff x="2819150" y="3955025"/>
            <a:chExt cx="192200" cy="296175"/>
          </a:xfrm>
        </p:grpSpPr>
        <p:sp>
          <p:nvSpPr>
            <p:cNvPr id="6876" name="Google Shape;6876;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3"/>
          <p:cNvGrpSpPr/>
          <p:nvPr/>
        </p:nvGrpSpPr>
        <p:grpSpPr>
          <a:xfrm>
            <a:off x="6188160" y="2749739"/>
            <a:ext cx="349133" cy="348217"/>
            <a:chOff x="4629125" y="3235150"/>
            <a:chExt cx="295375" cy="294600"/>
          </a:xfrm>
        </p:grpSpPr>
        <p:sp>
          <p:nvSpPr>
            <p:cNvPr id="6881" name="Google Shape;6881;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3"/>
          <p:cNvGrpSpPr/>
          <p:nvPr/>
        </p:nvGrpSpPr>
        <p:grpSpPr>
          <a:xfrm>
            <a:off x="6188145" y="3197272"/>
            <a:ext cx="349163" cy="349133"/>
            <a:chOff x="4628325" y="3599825"/>
            <a:chExt cx="295400" cy="295375"/>
          </a:xfrm>
        </p:grpSpPr>
        <p:sp>
          <p:nvSpPr>
            <p:cNvPr id="6887" name="Google Shape;6887;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3"/>
          <p:cNvGrpSpPr/>
          <p:nvPr/>
        </p:nvGrpSpPr>
        <p:grpSpPr>
          <a:xfrm>
            <a:off x="6209096" y="3672883"/>
            <a:ext cx="307261" cy="350079"/>
            <a:chOff x="4645650" y="3962900"/>
            <a:chExt cx="259950" cy="296175"/>
          </a:xfrm>
        </p:grpSpPr>
        <p:sp>
          <p:nvSpPr>
            <p:cNvPr id="6900" name="Google Shape;6900;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3"/>
          <p:cNvGrpSpPr/>
          <p:nvPr/>
        </p:nvGrpSpPr>
        <p:grpSpPr>
          <a:xfrm>
            <a:off x="7962056" y="3197745"/>
            <a:ext cx="349133" cy="348188"/>
            <a:chOff x="6143725" y="3582500"/>
            <a:chExt cx="295375" cy="294575"/>
          </a:xfrm>
        </p:grpSpPr>
        <p:sp>
          <p:nvSpPr>
            <p:cNvPr id="6907" name="Google Shape;6907;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3"/>
          <p:cNvGrpSpPr/>
          <p:nvPr/>
        </p:nvGrpSpPr>
        <p:grpSpPr>
          <a:xfrm>
            <a:off x="5730883" y="1397084"/>
            <a:ext cx="350995" cy="350049"/>
            <a:chOff x="1310075" y="3253275"/>
            <a:chExt cx="296950" cy="296150"/>
          </a:xfrm>
        </p:grpSpPr>
        <p:sp>
          <p:nvSpPr>
            <p:cNvPr id="6915" name="Google Shape;6915;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8" name="Google Shape;6918;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9" name="Google Shape;6919;p63"/>
          <p:cNvGrpSpPr/>
          <p:nvPr/>
        </p:nvGrpSpPr>
        <p:grpSpPr>
          <a:xfrm>
            <a:off x="5730410" y="2283343"/>
            <a:ext cx="351941" cy="351675"/>
            <a:chOff x="1310075" y="3980250"/>
            <a:chExt cx="297750" cy="297525"/>
          </a:xfrm>
        </p:grpSpPr>
        <p:sp>
          <p:nvSpPr>
            <p:cNvPr id="6920" name="Google Shape;6920;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3"/>
          <p:cNvGrpSpPr/>
          <p:nvPr/>
        </p:nvGrpSpPr>
        <p:grpSpPr>
          <a:xfrm>
            <a:off x="7995198" y="1397542"/>
            <a:ext cx="266305" cy="349133"/>
            <a:chOff x="3167275" y="3227275"/>
            <a:chExt cx="225300" cy="295375"/>
          </a:xfrm>
        </p:grpSpPr>
        <p:sp>
          <p:nvSpPr>
            <p:cNvPr id="6925" name="Google Shape;6925;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63"/>
          <p:cNvGrpSpPr/>
          <p:nvPr/>
        </p:nvGrpSpPr>
        <p:grpSpPr>
          <a:xfrm>
            <a:off x="7952380" y="2284599"/>
            <a:ext cx="351940" cy="349163"/>
            <a:chOff x="3133425" y="3955025"/>
            <a:chExt cx="297750" cy="295400"/>
          </a:xfrm>
        </p:grpSpPr>
        <p:sp>
          <p:nvSpPr>
            <p:cNvPr id="6932" name="Google Shape;6932;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3"/>
          <p:cNvGrpSpPr/>
          <p:nvPr/>
        </p:nvGrpSpPr>
        <p:grpSpPr>
          <a:xfrm>
            <a:off x="6632554" y="2748187"/>
            <a:ext cx="350079" cy="351320"/>
            <a:chOff x="4991425" y="3234750"/>
            <a:chExt cx="296175" cy="297225"/>
          </a:xfrm>
        </p:grpSpPr>
        <p:sp>
          <p:nvSpPr>
            <p:cNvPr id="6936" name="Google Shape;6936;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63"/>
          <p:cNvGrpSpPr/>
          <p:nvPr/>
        </p:nvGrpSpPr>
        <p:grpSpPr>
          <a:xfrm>
            <a:off x="6632554" y="3217750"/>
            <a:ext cx="350079" cy="308177"/>
            <a:chOff x="4991425" y="3617150"/>
            <a:chExt cx="296175" cy="260725"/>
          </a:xfrm>
        </p:grpSpPr>
        <p:sp>
          <p:nvSpPr>
            <p:cNvPr id="6943" name="Google Shape;6943;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3"/>
          <p:cNvGrpSpPr/>
          <p:nvPr/>
        </p:nvGrpSpPr>
        <p:grpSpPr>
          <a:xfrm>
            <a:off x="6709827" y="3673341"/>
            <a:ext cx="195532" cy="349163"/>
            <a:chOff x="5056800" y="3962900"/>
            <a:chExt cx="165425" cy="295400"/>
          </a:xfrm>
        </p:grpSpPr>
        <p:sp>
          <p:nvSpPr>
            <p:cNvPr id="6951" name="Google Shape;6951;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3"/>
          <p:cNvGrpSpPr/>
          <p:nvPr/>
        </p:nvGrpSpPr>
        <p:grpSpPr>
          <a:xfrm>
            <a:off x="7961125" y="3673357"/>
            <a:ext cx="350995" cy="349133"/>
            <a:chOff x="6168925" y="3936925"/>
            <a:chExt cx="296950" cy="295375"/>
          </a:xfrm>
        </p:grpSpPr>
        <p:sp>
          <p:nvSpPr>
            <p:cNvPr id="6955" name="Google Shape;6955;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3"/>
          <p:cNvGrpSpPr/>
          <p:nvPr/>
        </p:nvGrpSpPr>
        <p:grpSpPr>
          <a:xfrm>
            <a:off x="6174844" y="1390429"/>
            <a:ext cx="348188" cy="349133"/>
            <a:chOff x="1674750" y="3254050"/>
            <a:chExt cx="294575" cy="295375"/>
          </a:xfrm>
        </p:grpSpPr>
        <p:sp>
          <p:nvSpPr>
            <p:cNvPr id="6962" name="Google Shape;6962;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3"/>
          <p:cNvGrpSpPr/>
          <p:nvPr/>
        </p:nvGrpSpPr>
        <p:grpSpPr>
          <a:xfrm>
            <a:off x="6189239" y="1838132"/>
            <a:ext cx="319347" cy="349133"/>
            <a:chOff x="1687350" y="3618725"/>
            <a:chExt cx="270175" cy="295375"/>
          </a:xfrm>
        </p:grpSpPr>
        <p:sp>
          <p:nvSpPr>
            <p:cNvPr id="6966" name="Google Shape;6966;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3"/>
          <p:cNvGrpSpPr/>
          <p:nvPr/>
        </p:nvGrpSpPr>
        <p:grpSpPr>
          <a:xfrm>
            <a:off x="6172942" y="2284613"/>
            <a:ext cx="351940" cy="349133"/>
            <a:chOff x="1672375" y="3982600"/>
            <a:chExt cx="297750" cy="295375"/>
          </a:xfrm>
        </p:grpSpPr>
        <p:sp>
          <p:nvSpPr>
            <p:cNvPr id="6970" name="Google Shape;6970;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3"/>
          <p:cNvGrpSpPr/>
          <p:nvPr/>
        </p:nvGrpSpPr>
        <p:grpSpPr>
          <a:xfrm>
            <a:off x="4864934" y="2748808"/>
            <a:ext cx="350079" cy="350079"/>
            <a:chOff x="3497300" y="3227275"/>
            <a:chExt cx="296175" cy="296175"/>
          </a:xfrm>
        </p:grpSpPr>
        <p:sp>
          <p:nvSpPr>
            <p:cNvPr id="6974" name="Google Shape;6974;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3"/>
          <p:cNvGrpSpPr/>
          <p:nvPr/>
        </p:nvGrpSpPr>
        <p:grpSpPr>
          <a:xfrm>
            <a:off x="4865407" y="3198203"/>
            <a:ext cx="349133" cy="347272"/>
            <a:chOff x="3497300" y="3591950"/>
            <a:chExt cx="295375" cy="293800"/>
          </a:xfrm>
        </p:grpSpPr>
        <p:sp>
          <p:nvSpPr>
            <p:cNvPr id="6983" name="Google Shape;6983;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3"/>
          <p:cNvGrpSpPr/>
          <p:nvPr/>
        </p:nvGrpSpPr>
        <p:grpSpPr>
          <a:xfrm>
            <a:off x="4865407" y="3673341"/>
            <a:ext cx="349133" cy="349163"/>
            <a:chOff x="3497300" y="3955025"/>
            <a:chExt cx="295375" cy="295400"/>
          </a:xfrm>
        </p:grpSpPr>
        <p:sp>
          <p:nvSpPr>
            <p:cNvPr id="6992" name="Google Shape;6992;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3"/>
          <p:cNvGrpSpPr/>
          <p:nvPr/>
        </p:nvGrpSpPr>
        <p:grpSpPr>
          <a:xfrm>
            <a:off x="7089979" y="2749532"/>
            <a:ext cx="327739" cy="348631"/>
            <a:chOff x="5364750" y="3235150"/>
            <a:chExt cx="277275" cy="294950"/>
          </a:xfrm>
        </p:grpSpPr>
        <p:sp>
          <p:nvSpPr>
            <p:cNvPr id="6996" name="Google Shape;6996;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3"/>
          <p:cNvGrpSpPr/>
          <p:nvPr/>
        </p:nvGrpSpPr>
        <p:grpSpPr>
          <a:xfrm>
            <a:off x="7078337" y="3195868"/>
            <a:ext cx="351024" cy="351941"/>
            <a:chOff x="5355300" y="3598250"/>
            <a:chExt cx="296975" cy="297750"/>
          </a:xfrm>
        </p:grpSpPr>
        <p:sp>
          <p:nvSpPr>
            <p:cNvPr id="7005" name="Google Shape;7005;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3"/>
          <p:cNvGrpSpPr/>
          <p:nvPr/>
        </p:nvGrpSpPr>
        <p:grpSpPr>
          <a:xfrm>
            <a:off x="7082533" y="3734790"/>
            <a:ext cx="342632" cy="226264"/>
            <a:chOff x="5358450" y="4015675"/>
            <a:chExt cx="289875" cy="191425"/>
          </a:xfrm>
        </p:grpSpPr>
        <p:sp>
          <p:nvSpPr>
            <p:cNvPr id="7014" name="Google Shape;7014;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3"/>
          <p:cNvGrpSpPr/>
          <p:nvPr/>
        </p:nvGrpSpPr>
        <p:grpSpPr>
          <a:xfrm>
            <a:off x="6209015" y="4117322"/>
            <a:ext cx="351024" cy="325464"/>
            <a:chOff x="6543825" y="3202075"/>
            <a:chExt cx="296975" cy="275350"/>
          </a:xfrm>
        </p:grpSpPr>
        <p:sp>
          <p:nvSpPr>
            <p:cNvPr id="7019" name="Google Shape;7019;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3"/>
          <p:cNvGrpSpPr/>
          <p:nvPr/>
        </p:nvGrpSpPr>
        <p:grpSpPr>
          <a:xfrm>
            <a:off x="6615996" y="1397069"/>
            <a:ext cx="350079" cy="350079"/>
            <a:chOff x="2037825" y="3254050"/>
            <a:chExt cx="296175" cy="296175"/>
          </a:xfrm>
        </p:grpSpPr>
        <p:sp>
          <p:nvSpPr>
            <p:cNvPr id="7027" name="Google Shape;7027;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3"/>
          <p:cNvGrpSpPr/>
          <p:nvPr/>
        </p:nvGrpSpPr>
        <p:grpSpPr>
          <a:xfrm>
            <a:off x="6614135" y="1838236"/>
            <a:ext cx="353802" cy="348926"/>
            <a:chOff x="2034675" y="3617925"/>
            <a:chExt cx="299325" cy="295200"/>
          </a:xfrm>
        </p:grpSpPr>
        <p:sp>
          <p:nvSpPr>
            <p:cNvPr id="7034" name="Google Shape;7034;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3"/>
          <p:cNvGrpSpPr/>
          <p:nvPr/>
        </p:nvGrpSpPr>
        <p:grpSpPr>
          <a:xfrm>
            <a:off x="6615996" y="2284613"/>
            <a:ext cx="350079" cy="349133"/>
            <a:chOff x="2037825" y="3981825"/>
            <a:chExt cx="296175" cy="295375"/>
          </a:xfrm>
        </p:grpSpPr>
        <p:sp>
          <p:nvSpPr>
            <p:cNvPr id="7040" name="Google Shape;7040;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3"/>
          <p:cNvGrpSpPr/>
          <p:nvPr/>
        </p:nvGrpSpPr>
        <p:grpSpPr>
          <a:xfrm>
            <a:off x="5301014" y="2780929"/>
            <a:ext cx="350079" cy="285837"/>
            <a:chOff x="3860400" y="3254050"/>
            <a:chExt cx="296175" cy="241825"/>
          </a:xfrm>
        </p:grpSpPr>
        <p:sp>
          <p:nvSpPr>
            <p:cNvPr id="7044" name="Google Shape;7044;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3"/>
          <p:cNvGrpSpPr/>
          <p:nvPr/>
        </p:nvGrpSpPr>
        <p:grpSpPr>
          <a:xfrm>
            <a:off x="5300541" y="3196800"/>
            <a:ext cx="351024" cy="350079"/>
            <a:chOff x="3859600" y="3591950"/>
            <a:chExt cx="296975" cy="296175"/>
          </a:xfrm>
        </p:grpSpPr>
        <p:sp>
          <p:nvSpPr>
            <p:cNvPr id="7052" name="Google Shape;7052;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3"/>
          <p:cNvGrpSpPr/>
          <p:nvPr/>
        </p:nvGrpSpPr>
        <p:grpSpPr>
          <a:xfrm>
            <a:off x="5301014" y="3672883"/>
            <a:ext cx="350079" cy="350079"/>
            <a:chOff x="3860400" y="3955025"/>
            <a:chExt cx="296175" cy="296175"/>
          </a:xfrm>
        </p:grpSpPr>
        <p:sp>
          <p:nvSpPr>
            <p:cNvPr id="7056" name="Google Shape;7056;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3"/>
          <p:cNvGrpSpPr/>
          <p:nvPr/>
        </p:nvGrpSpPr>
        <p:grpSpPr>
          <a:xfrm>
            <a:off x="7516230" y="2749281"/>
            <a:ext cx="355664" cy="349133"/>
            <a:chOff x="5716825" y="3235950"/>
            <a:chExt cx="300900" cy="295375"/>
          </a:xfrm>
        </p:grpSpPr>
        <p:sp>
          <p:nvSpPr>
            <p:cNvPr id="7062" name="Google Shape;7062;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3"/>
          <p:cNvGrpSpPr/>
          <p:nvPr/>
        </p:nvGrpSpPr>
        <p:grpSpPr>
          <a:xfrm>
            <a:off x="7529261" y="3207969"/>
            <a:ext cx="329601" cy="327739"/>
            <a:chOff x="5727850" y="3609275"/>
            <a:chExt cx="278850" cy="277275"/>
          </a:xfrm>
        </p:grpSpPr>
        <p:sp>
          <p:nvSpPr>
            <p:cNvPr id="7067" name="Google Shape;7067;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3"/>
          <p:cNvGrpSpPr/>
          <p:nvPr/>
        </p:nvGrpSpPr>
        <p:grpSpPr>
          <a:xfrm>
            <a:off x="7540446" y="3673356"/>
            <a:ext cx="307231" cy="349133"/>
            <a:chOff x="5736525" y="3963700"/>
            <a:chExt cx="259925" cy="295375"/>
          </a:xfrm>
        </p:grpSpPr>
        <p:sp>
          <p:nvSpPr>
            <p:cNvPr id="7073" name="Google Shape;7073;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3"/>
          <p:cNvGrpSpPr/>
          <p:nvPr/>
        </p:nvGrpSpPr>
        <p:grpSpPr>
          <a:xfrm>
            <a:off x="6632026" y="4122683"/>
            <a:ext cx="351024" cy="350079"/>
            <a:chOff x="6553275" y="3604550"/>
            <a:chExt cx="296975" cy="296175"/>
          </a:xfrm>
        </p:grpSpPr>
        <p:sp>
          <p:nvSpPr>
            <p:cNvPr id="7081" name="Google Shape;7081;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088" name="Google Shape;7088;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2" name="Shape 7092"/>
        <p:cNvGrpSpPr/>
        <p:nvPr/>
      </p:nvGrpSpPr>
      <p:grpSpPr>
        <a:xfrm>
          <a:off x="0" y="0"/>
          <a:ext cx="0" cy="0"/>
          <a:chOff x="0" y="0"/>
          <a:chExt cx="0" cy="0"/>
        </a:xfrm>
      </p:grpSpPr>
      <p:grpSp>
        <p:nvGrpSpPr>
          <p:cNvPr id="7093" name="Google Shape;7093;p64"/>
          <p:cNvGrpSpPr/>
          <p:nvPr/>
        </p:nvGrpSpPr>
        <p:grpSpPr>
          <a:xfrm>
            <a:off x="859032" y="1380546"/>
            <a:ext cx="294401" cy="353645"/>
            <a:chOff x="-35814600" y="3202075"/>
            <a:chExt cx="242625" cy="291450"/>
          </a:xfrm>
        </p:grpSpPr>
        <p:sp>
          <p:nvSpPr>
            <p:cNvPr id="7094" name="Google Shape;7094;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4"/>
          <p:cNvGrpSpPr/>
          <p:nvPr/>
        </p:nvGrpSpPr>
        <p:grpSpPr>
          <a:xfrm>
            <a:off x="829410" y="1821466"/>
            <a:ext cx="353645" cy="353888"/>
            <a:chOff x="-35839800" y="3561025"/>
            <a:chExt cx="291450" cy="291650"/>
          </a:xfrm>
        </p:grpSpPr>
        <p:sp>
          <p:nvSpPr>
            <p:cNvPr id="7102" name="Google Shape;7102;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9" name="Google Shape;7109;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64"/>
          <p:cNvGrpSpPr/>
          <p:nvPr/>
        </p:nvGrpSpPr>
        <p:grpSpPr>
          <a:xfrm>
            <a:off x="3066955" y="1380546"/>
            <a:ext cx="353645" cy="353645"/>
            <a:chOff x="-34003850" y="3227275"/>
            <a:chExt cx="291450" cy="291450"/>
          </a:xfrm>
        </p:grpSpPr>
        <p:sp>
          <p:nvSpPr>
            <p:cNvPr id="7111" name="Google Shape;7111;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4"/>
          <p:cNvGrpSpPr/>
          <p:nvPr/>
        </p:nvGrpSpPr>
        <p:grpSpPr>
          <a:xfrm>
            <a:off x="3066485" y="1821238"/>
            <a:ext cx="354586" cy="354343"/>
            <a:chOff x="-34004625" y="3585850"/>
            <a:chExt cx="292225" cy="292025"/>
          </a:xfrm>
        </p:grpSpPr>
        <p:sp>
          <p:nvSpPr>
            <p:cNvPr id="7117" name="Google Shape;7117;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4"/>
          <p:cNvGrpSpPr/>
          <p:nvPr/>
        </p:nvGrpSpPr>
        <p:grpSpPr>
          <a:xfrm>
            <a:off x="3066000" y="2256439"/>
            <a:ext cx="355557" cy="354616"/>
            <a:chOff x="-34005425" y="3945575"/>
            <a:chExt cx="293025" cy="292250"/>
          </a:xfrm>
        </p:grpSpPr>
        <p:sp>
          <p:nvSpPr>
            <p:cNvPr id="7123" name="Google Shape;7123;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4"/>
          <p:cNvGrpSpPr/>
          <p:nvPr/>
        </p:nvGrpSpPr>
        <p:grpSpPr>
          <a:xfrm>
            <a:off x="1713099" y="2729615"/>
            <a:ext cx="358408" cy="355557"/>
            <a:chOff x="-32174975" y="3192625"/>
            <a:chExt cx="295375" cy="293025"/>
          </a:xfrm>
        </p:grpSpPr>
        <p:sp>
          <p:nvSpPr>
            <p:cNvPr id="7127" name="Google Shape;7127;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1" name="Google Shape;7131;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3" name="Google Shape;7133;p64"/>
          <p:cNvGrpSpPr/>
          <p:nvPr/>
        </p:nvGrpSpPr>
        <p:grpSpPr>
          <a:xfrm>
            <a:off x="3952249" y="2730570"/>
            <a:ext cx="354586" cy="353645"/>
            <a:chOff x="-30345325" y="3184750"/>
            <a:chExt cx="292225" cy="291450"/>
          </a:xfrm>
        </p:grpSpPr>
        <p:sp>
          <p:nvSpPr>
            <p:cNvPr id="7134" name="Google Shape;7134;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4"/>
          <p:cNvGrpSpPr/>
          <p:nvPr/>
        </p:nvGrpSpPr>
        <p:grpSpPr>
          <a:xfrm>
            <a:off x="1277001" y="1380546"/>
            <a:ext cx="353645" cy="353645"/>
            <a:chOff x="-35481425" y="3202075"/>
            <a:chExt cx="291450" cy="291450"/>
          </a:xfrm>
        </p:grpSpPr>
        <p:sp>
          <p:nvSpPr>
            <p:cNvPr id="7140" name="Google Shape;7140;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4"/>
          <p:cNvGrpSpPr/>
          <p:nvPr/>
        </p:nvGrpSpPr>
        <p:grpSpPr>
          <a:xfrm>
            <a:off x="1276531" y="1822072"/>
            <a:ext cx="354586" cy="352675"/>
            <a:chOff x="-35482200" y="3561225"/>
            <a:chExt cx="292225" cy="290650"/>
          </a:xfrm>
        </p:grpSpPr>
        <p:sp>
          <p:nvSpPr>
            <p:cNvPr id="7148" name="Google Shape;7148;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4"/>
          <p:cNvGrpSpPr/>
          <p:nvPr/>
        </p:nvGrpSpPr>
        <p:grpSpPr>
          <a:xfrm>
            <a:off x="1277001" y="2256940"/>
            <a:ext cx="353645" cy="353615"/>
            <a:chOff x="-35481425" y="3919600"/>
            <a:chExt cx="291450" cy="291425"/>
          </a:xfrm>
        </p:grpSpPr>
        <p:sp>
          <p:nvSpPr>
            <p:cNvPr id="7152" name="Google Shape;7152;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4"/>
          <p:cNvGrpSpPr/>
          <p:nvPr/>
        </p:nvGrpSpPr>
        <p:grpSpPr>
          <a:xfrm>
            <a:off x="3512636" y="1381031"/>
            <a:ext cx="357468" cy="352675"/>
            <a:chOff x="-33645475" y="3228075"/>
            <a:chExt cx="294600" cy="290650"/>
          </a:xfrm>
        </p:grpSpPr>
        <p:sp>
          <p:nvSpPr>
            <p:cNvPr id="7161" name="Google Shape;7161;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4"/>
          <p:cNvGrpSpPr/>
          <p:nvPr/>
        </p:nvGrpSpPr>
        <p:grpSpPr>
          <a:xfrm>
            <a:off x="3513606" y="1821116"/>
            <a:ext cx="355526" cy="354586"/>
            <a:chOff x="-33646250" y="3586425"/>
            <a:chExt cx="293000" cy="292225"/>
          </a:xfrm>
        </p:grpSpPr>
        <p:sp>
          <p:nvSpPr>
            <p:cNvPr id="7169" name="Google Shape;7169;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4"/>
          <p:cNvGrpSpPr/>
          <p:nvPr/>
        </p:nvGrpSpPr>
        <p:grpSpPr>
          <a:xfrm>
            <a:off x="3514076" y="2255969"/>
            <a:ext cx="354586" cy="355557"/>
            <a:chOff x="-33645475" y="3944800"/>
            <a:chExt cx="292225" cy="293025"/>
          </a:xfrm>
        </p:grpSpPr>
        <p:sp>
          <p:nvSpPr>
            <p:cNvPr id="7172" name="Google Shape;7172;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4"/>
          <p:cNvGrpSpPr/>
          <p:nvPr/>
        </p:nvGrpSpPr>
        <p:grpSpPr>
          <a:xfrm>
            <a:off x="2167295" y="2729706"/>
            <a:ext cx="352675" cy="355375"/>
            <a:chOff x="-31809525" y="3192625"/>
            <a:chExt cx="290650" cy="292875"/>
          </a:xfrm>
        </p:grpSpPr>
        <p:sp>
          <p:nvSpPr>
            <p:cNvPr id="7183" name="Google Shape;7183;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4"/>
          <p:cNvGrpSpPr/>
          <p:nvPr/>
        </p:nvGrpSpPr>
        <p:grpSpPr>
          <a:xfrm>
            <a:off x="2166810" y="3200258"/>
            <a:ext cx="353645" cy="355557"/>
            <a:chOff x="-31811100" y="3550975"/>
            <a:chExt cx="291450" cy="293025"/>
          </a:xfrm>
        </p:grpSpPr>
        <p:sp>
          <p:nvSpPr>
            <p:cNvPr id="7188" name="Google Shape;7188;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64"/>
          <p:cNvGrpSpPr/>
          <p:nvPr/>
        </p:nvGrpSpPr>
        <p:grpSpPr>
          <a:xfrm>
            <a:off x="2160606" y="3664562"/>
            <a:ext cx="366052" cy="356831"/>
            <a:chOff x="-31817400" y="3910025"/>
            <a:chExt cx="301675" cy="294075"/>
          </a:xfrm>
        </p:grpSpPr>
        <p:sp>
          <p:nvSpPr>
            <p:cNvPr id="7196" name="Google Shape;7196;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4"/>
          <p:cNvGrpSpPr/>
          <p:nvPr/>
        </p:nvGrpSpPr>
        <p:grpSpPr>
          <a:xfrm>
            <a:off x="3952234" y="3200743"/>
            <a:ext cx="354616" cy="354586"/>
            <a:chOff x="-30354000" y="3569100"/>
            <a:chExt cx="292250" cy="292225"/>
          </a:xfrm>
        </p:grpSpPr>
        <p:sp>
          <p:nvSpPr>
            <p:cNvPr id="7200" name="Google Shape;7200;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4"/>
          <p:cNvGrpSpPr/>
          <p:nvPr/>
        </p:nvGrpSpPr>
        <p:grpSpPr>
          <a:xfrm>
            <a:off x="1730812" y="1380546"/>
            <a:ext cx="342148" cy="353645"/>
            <a:chOff x="-35118325" y="3202075"/>
            <a:chExt cx="281975" cy="291450"/>
          </a:xfrm>
        </p:grpSpPr>
        <p:sp>
          <p:nvSpPr>
            <p:cNvPr id="7207" name="Google Shape;7207;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4"/>
          <p:cNvGrpSpPr/>
          <p:nvPr/>
        </p:nvGrpSpPr>
        <p:grpSpPr>
          <a:xfrm>
            <a:off x="1724593" y="1821799"/>
            <a:ext cx="354586" cy="353221"/>
            <a:chOff x="-35123050" y="3561225"/>
            <a:chExt cx="292225" cy="291100"/>
          </a:xfrm>
        </p:grpSpPr>
        <p:sp>
          <p:nvSpPr>
            <p:cNvPr id="7212" name="Google Shape;7212;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4"/>
          <p:cNvGrpSpPr/>
          <p:nvPr/>
        </p:nvGrpSpPr>
        <p:grpSpPr>
          <a:xfrm>
            <a:off x="1766652" y="2256940"/>
            <a:ext cx="270467" cy="353615"/>
            <a:chOff x="-35089175" y="3919600"/>
            <a:chExt cx="222900" cy="291425"/>
          </a:xfrm>
        </p:grpSpPr>
        <p:sp>
          <p:nvSpPr>
            <p:cNvPr id="7215" name="Google Shape;7215;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4"/>
          <p:cNvGrpSpPr/>
          <p:nvPr/>
        </p:nvGrpSpPr>
        <p:grpSpPr>
          <a:xfrm>
            <a:off x="3963648" y="1380303"/>
            <a:ext cx="336445" cy="354131"/>
            <a:chOff x="-33277650" y="3226875"/>
            <a:chExt cx="277275" cy="291850"/>
          </a:xfrm>
        </p:grpSpPr>
        <p:sp>
          <p:nvSpPr>
            <p:cNvPr id="7218" name="Google Shape;7218;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4"/>
          <p:cNvGrpSpPr/>
          <p:nvPr/>
        </p:nvGrpSpPr>
        <p:grpSpPr>
          <a:xfrm>
            <a:off x="3955048" y="1821587"/>
            <a:ext cx="353645" cy="353645"/>
            <a:chOff x="-33286325" y="3586425"/>
            <a:chExt cx="291450" cy="291450"/>
          </a:xfrm>
        </p:grpSpPr>
        <p:sp>
          <p:nvSpPr>
            <p:cNvPr id="7226" name="Google Shape;7226;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4"/>
          <p:cNvGrpSpPr/>
          <p:nvPr/>
        </p:nvGrpSpPr>
        <p:grpSpPr>
          <a:xfrm>
            <a:off x="3955048" y="2255969"/>
            <a:ext cx="353645" cy="355557"/>
            <a:chOff x="-33286325" y="3944800"/>
            <a:chExt cx="291450" cy="293025"/>
          </a:xfrm>
        </p:grpSpPr>
        <p:sp>
          <p:nvSpPr>
            <p:cNvPr id="7232" name="Google Shape;7232;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4"/>
          <p:cNvGrpSpPr/>
          <p:nvPr/>
        </p:nvGrpSpPr>
        <p:grpSpPr>
          <a:xfrm>
            <a:off x="2613445" y="2729129"/>
            <a:ext cx="353645" cy="356527"/>
            <a:chOff x="-31452725" y="3191825"/>
            <a:chExt cx="291450" cy="293825"/>
          </a:xfrm>
        </p:grpSpPr>
        <p:sp>
          <p:nvSpPr>
            <p:cNvPr id="7237" name="Google Shape;7237;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4"/>
          <p:cNvGrpSpPr/>
          <p:nvPr/>
        </p:nvGrpSpPr>
        <p:grpSpPr>
          <a:xfrm>
            <a:off x="2612975" y="3200744"/>
            <a:ext cx="354586" cy="354586"/>
            <a:chOff x="-31452725" y="3551775"/>
            <a:chExt cx="292225" cy="292225"/>
          </a:xfrm>
        </p:grpSpPr>
        <p:sp>
          <p:nvSpPr>
            <p:cNvPr id="7242" name="Google Shape;7242;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4"/>
          <p:cNvGrpSpPr/>
          <p:nvPr/>
        </p:nvGrpSpPr>
        <p:grpSpPr>
          <a:xfrm>
            <a:off x="2611534" y="3664729"/>
            <a:ext cx="357468" cy="356497"/>
            <a:chOff x="-31455100" y="3909350"/>
            <a:chExt cx="294600" cy="293800"/>
          </a:xfrm>
        </p:grpSpPr>
        <p:sp>
          <p:nvSpPr>
            <p:cNvPr id="7247" name="Google Shape;7247;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4"/>
          <p:cNvGrpSpPr/>
          <p:nvPr/>
        </p:nvGrpSpPr>
        <p:grpSpPr>
          <a:xfrm>
            <a:off x="3952719" y="3665684"/>
            <a:ext cx="353645" cy="354586"/>
            <a:chOff x="-30345325" y="3918800"/>
            <a:chExt cx="291450" cy="292225"/>
          </a:xfrm>
        </p:grpSpPr>
        <p:sp>
          <p:nvSpPr>
            <p:cNvPr id="7250" name="Google Shape;7250;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4"/>
          <p:cNvGrpSpPr/>
          <p:nvPr/>
        </p:nvGrpSpPr>
        <p:grpSpPr>
          <a:xfrm>
            <a:off x="2172184" y="1821587"/>
            <a:ext cx="353645" cy="353645"/>
            <a:chOff x="-34763900" y="3561225"/>
            <a:chExt cx="291450" cy="291450"/>
          </a:xfrm>
        </p:grpSpPr>
        <p:sp>
          <p:nvSpPr>
            <p:cNvPr id="7256" name="Google Shape;7256;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9" name="Google Shape;7259;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0" name="Google Shape;7260;p64"/>
          <p:cNvGrpSpPr/>
          <p:nvPr/>
        </p:nvGrpSpPr>
        <p:grpSpPr>
          <a:xfrm>
            <a:off x="827081" y="2730099"/>
            <a:ext cx="354586" cy="354586"/>
            <a:chOff x="-32927950" y="3227275"/>
            <a:chExt cx="292225" cy="292225"/>
          </a:xfrm>
        </p:grpSpPr>
        <p:sp>
          <p:nvSpPr>
            <p:cNvPr id="7261" name="Google Shape;7261;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64"/>
          <p:cNvGrpSpPr/>
          <p:nvPr/>
        </p:nvGrpSpPr>
        <p:grpSpPr>
          <a:xfrm>
            <a:off x="826596" y="3201213"/>
            <a:ext cx="355557" cy="353645"/>
            <a:chOff x="-32927950" y="3586425"/>
            <a:chExt cx="293025" cy="291450"/>
          </a:xfrm>
        </p:grpSpPr>
        <p:sp>
          <p:nvSpPr>
            <p:cNvPr id="7267" name="Google Shape;7267;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4"/>
          <p:cNvGrpSpPr/>
          <p:nvPr/>
        </p:nvGrpSpPr>
        <p:grpSpPr>
          <a:xfrm>
            <a:off x="827081" y="3665198"/>
            <a:ext cx="354586" cy="355557"/>
            <a:chOff x="-32927950" y="3944800"/>
            <a:chExt cx="292225" cy="293025"/>
          </a:xfrm>
        </p:grpSpPr>
        <p:sp>
          <p:nvSpPr>
            <p:cNvPr id="7273" name="Google Shape;7273;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4"/>
          <p:cNvGrpSpPr/>
          <p:nvPr/>
        </p:nvGrpSpPr>
        <p:grpSpPr>
          <a:xfrm>
            <a:off x="3055873" y="2730449"/>
            <a:ext cx="354586" cy="353888"/>
            <a:chOff x="-31094350" y="3194000"/>
            <a:chExt cx="292225" cy="291650"/>
          </a:xfrm>
        </p:grpSpPr>
        <p:sp>
          <p:nvSpPr>
            <p:cNvPr id="7283" name="Google Shape;7283;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4"/>
          <p:cNvGrpSpPr/>
          <p:nvPr/>
        </p:nvGrpSpPr>
        <p:grpSpPr>
          <a:xfrm>
            <a:off x="3056343" y="3200941"/>
            <a:ext cx="353645" cy="354191"/>
            <a:chOff x="-31093575" y="3552550"/>
            <a:chExt cx="291450" cy="291900"/>
          </a:xfrm>
        </p:grpSpPr>
        <p:sp>
          <p:nvSpPr>
            <p:cNvPr id="7292" name="Google Shape;7292;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2182711" y="1380546"/>
            <a:ext cx="332593" cy="353645"/>
            <a:chOff x="-34755225" y="3202075"/>
            <a:chExt cx="274100" cy="291450"/>
          </a:xfrm>
        </p:grpSpPr>
        <p:sp>
          <p:nvSpPr>
            <p:cNvPr id="7297" name="Google Shape;7297;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4"/>
          <p:cNvGrpSpPr/>
          <p:nvPr/>
        </p:nvGrpSpPr>
        <p:grpSpPr>
          <a:xfrm>
            <a:off x="3056343" y="3666169"/>
            <a:ext cx="353645" cy="353615"/>
            <a:chOff x="-31093575" y="3911725"/>
            <a:chExt cx="291450" cy="291425"/>
          </a:xfrm>
        </p:grpSpPr>
        <p:sp>
          <p:nvSpPr>
            <p:cNvPr id="7305" name="Google Shape;7305;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64"/>
          <p:cNvGrpSpPr/>
          <p:nvPr/>
        </p:nvGrpSpPr>
        <p:grpSpPr>
          <a:xfrm>
            <a:off x="2165773" y="4123136"/>
            <a:ext cx="356497" cy="354586"/>
            <a:chOff x="-29946000" y="3183175"/>
            <a:chExt cx="293800" cy="292225"/>
          </a:xfrm>
        </p:grpSpPr>
        <p:sp>
          <p:nvSpPr>
            <p:cNvPr id="7308" name="Google Shape;7308;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4"/>
          <p:cNvGrpSpPr/>
          <p:nvPr/>
        </p:nvGrpSpPr>
        <p:grpSpPr>
          <a:xfrm>
            <a:off x="2610305" y="1380289"/>
            <a:ext cx="358408" cy="354161"/>
            <a:chOff x="-34408675" y="3202075"/>
            <a:chExt cx="295375" cy="291875"/>
          </a:xfrm>
        </p:grpSpPr>
        <p:sp>
          <p:nvSpPr>
            <p:cNvPr id="7315" name="Google Shape;7315;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4"/>
          <p:cNvGrpSpPr/>
          <p:nvPr/>
        </p:nvGrpSpPr>
        <p:grpSpPr>
          <a:xfrm>
            <a:off x="2612216" y="1820283"/>
            <a:ext cx="354586" cy="356254"/>
            <a:chOff x="-34405525" y="3558075"/>
            <a:chExt cx="292225" cy="293600"/>
          </a:xfrm>
        </p:grpSpPr>
        <p:sp>
          <p:nvSpPr>
            <p:cNvPr id="7320" name="Google Shape;7320;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4"/>
          <p:cNvGrpSpPr/>
          <p:nvPr/>
        </p:nvGrpSpPr>
        <p:grpSpPr>
          <a:xfrm>
            <a:off x="2611730" y="2256940"/>
            <a:ext cx="355557" cy="353615"/>
            <a:chOff x="-34406325" y="3919600"/>
            <a:chExt cx="293025" cy="291425"/>
          </a:xfrm>
        </p:grpSpPr>
        <p:sp>
          <p:nvSpPr>
            <p:cNvPr id="7324" name="Google Shape;7324;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4"/>
          <p:cNvGrpSpPr/>
          <p:nvPr/>
        </p:nvGrpSpPr>
        <p:grpSpPr>
          <a:xfrm>
            <a:off x="1275628" y="2736303"/>
            <a:ext cx="353645" cy="342179"/>
            <a:chOff x="-32568800" y="3232000"/>
            <a:chExt cx="291450" cy="282000"/>
          </a:xfrm>
        </p:grpSpPr>
        <p:sp>
          <p:nvSpPr>
            <p:cNvPr id="7332" name="Google Shape;7332;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4"/>
          <p:cNvGrpSpPr/>
          <p:nvPr/>
        </p:nvGrpSpPr>
        <p:grpSpPr>
          <a:xfrm>
            <a:off x="1275158" y="3201213"/>
            <a:ext cx="354586" cy="353645"/>
            <a:chOff x="-32569575" y="3586425"/>
            <a:chExt cx="292225" cy="291450"/>
          </a:xfrm>
        </p:grpSpPr>
        <p:sp>
          <p:nvSpPr>
            <p:cNvPr id="7335" name="Google Shape;7335;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4"/>
          <p:cNvGrpSpPr/>
          <p:nvPr/>
        </p:nvGrpSpPr>
        <p:grpSpPr>
          <a:xfrm>
            <a:off x="1266073" y="3665805"/>
            <a:ext cx="372756" cy="354343"/>
            <a:chOff x="-32576675" y="3944600"/>
            <a:chExt cx="307200" cy="292025"/>
          </a:xfrm>
        </p:grpSpPr>
        <p:sp>
          <p:nvSpPr>
            <p:cNvPr id="7338" name="Google Shape;7338;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3511040" y="2730100"/>
            <a:ext cx="354586" cy="354586"/>
            <a:chOff x="-30735200" y="3192625"/>
            <a:chExt cx="292225" cy="292225"/>
          </a:xfrm>
        </p:grpSpPr>
        <p:sp>
          <p:nvSpPr>
            <p:cNvPr id="7341" name="Google Shape;7341;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4"/>
          <p:cNvGrpSpPr/>
          <p:nvPr/>
        </p:nvGrpSpPr>
        <p:grpSpPr>
          <a:xfrm>
            <a:off x="3511040" y="3201532"/>
            <a:ext cx="354586" cy="353008"/>
            <a:chOff x="-30735200" y="3552550"/>
            <a:chExt cx="292225" cy="290925"/>
          </a:xfrm>
        </p:grpSpPr>
        <p:sp>
          <p:nvSpPr>
            <p:cNvPr id="7349" name="Google Shape;7349;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4"/>
          <p:cNvGrpSpPr/>
          <p:nvPr/>
        </p:nvGrpSpPr>
        <p:grpSpPr>
          <a:xfrm>
            <a:off x="3511040" y="3666154"/>
            <a:ext cx="354586" cy="353645"/>
            <a:chOff x="-30735200" y="3910925"/>
            <a:chExt cx="292225" cy="291450"/>
          </a:xfrm>
        </p:grpSpPr>
        <p:sp>
          <p:nvSpPr>
            <p:cNvPr id="7352" name="Google Shape;7352;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64"/>
          <p:cNvGrpSpPr/>
          <p:nvPr/>
        </p:nvGrpSpPr>
        <p:grpSpPr>
          <a:xfrm>
            <a:off x="4864547" y="1375808"/>
            <a:ext cx="358971" cy="359224"/>
            <a:chOff x="-57956275" y="3197925"/>
            <a:chExt cx="319000" cy="319225"/>
          </a:xfrm>
        </p:grpSpPr>
        <p:sp>
          <p:nvSpPr>
            <p:cNvPr id="7356" name="Google Shape;7356;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4"/>
          <p:cNvGrpSpPr/>
          <p:nvPr/>
        </p:nvGrpSpPr>
        <p:grpSpPr>
          <a:xfrm>
            <a:off x="4886701" y="1832234"/>
            <a:ext cx="314662" cy="358971"/>
            <a:chOff x="-57940525" y="3590375"/>
            <a:chExt cx="279625" cy="319000"/>
          </a:xfrm>
        </p:grpSpPr>
        <p:sp>
          <p:nvSpPr>
            <p:cNvPr id="7364" name="Google Shape;7364;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4"/>
          <p:cNvGrpSpPr/>
          <p:nvPr/>
        </p:nvGrpSpPr>
        <p:grpSpPr>
          <a:xfrm>
            <a:off x="4857582" y="2273605"/>
            <a:ext cx="358099" cy="358999"/>
            <a:chOff x="-57959425" y="3982600"/>
            <a:chExt cx="318225" cy="319025"/>
          </a:xfrm>
        </p:grpSpPr>
        <p:sp>
          <p:nvSpPr>
            <p:cNvPr id="7370" name="Google Shape;7370;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4"/>
          <p:cNvGrpSpPr/>
          <p:nvPr/>
        </p:nvGrpSpPr>
        <p:grpSpPr>
          <a:xfrm>
            <a:off x="7057749" y="1376934"/>
            <a:ext cx="357226" cy="357226"/>
            <a:chOff x="-55987225" y="3198925"/>
            <a:chExt cx="317450" cy="317450"/>
          </a:xfrm>
        </p:grpSpPr>
        <p:sp>
          <p:nvSpPr>
            <p:cNvPr id="7375" name="Google Shape;7375;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4"/>
          <p:cNvGrpSpPr/>
          <p:nvPr/>
        </p:nvGrpSpPr>
        <p:grpSpPr>
          <a:xfrm>
            <a:off x="7057749" y="1832965"/>
            <a:ext cx="357226" cy="357367"/>
            <a:chOff x="-55987225" y="3591025"/>
            <a:chExt cx="317450" cy="317575"/>
          </a:xfrm>
        </p:grpSpPr>
        <p:sp>
          <p:nvSpPr>
            <p:cNvPr id="7380" name="Google Shape;7380;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4"/>
          <p:cNvGrpSpPr/>
          <p:nvPr/>
        </p:nvGrpSpPr>
        <p:grpSpPr>
          <a:xfrm>
            <a:off x="7071665" y="2273605"/>
            <a:ext cx="358999" cy="358999"/>
            <a:chOff x="-55988800" y="3982600"/>
            <a:chExt cx="319025" cy="319025"/>
          </a:xfrm>
        </p:grpSpPr>
        <p:sp>
          <p:nvSpPr>
            <p:cNvPr id="7386" name="Google Shape;7386;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4"/>
          <p:cNvGrpSpPr/>
          <p:nvPr/>
        </p:nvGrpSpPr>
        <p:grpSpPr>
          <a:xfrm>
            <a:off x="5730184" y="2731562"/>
            <a:ext cx="356326" cy="358971"/>
            <a:chOff x="-54026025" y="3192625"/>
            <a:chExt cx="316650" cy="319000"/>
          </a:xfrm>
        </p:grpSpPr>
        <p:sp>
          <p:nvSpPr>
            <p:cNvPr id="7392" name="Google Shape;7392;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4"/>
          <p:cNvGrpSpPr/>
          <p:nvPr/>
        </p:nvGrpSpPr>
        <p:grpSpPr>
          <a:xfrm>
            <a:off x="5750130" y="3202536"/>
            <a:ext cx="316434" cy="358099"/>
            <a:chOff x="-54007925" y="3584850"/>
            <a:chExt cx="281200" cy="318225"/>
          </a:xfrm>
        </p:grpSpPr>
        <p:sp>
          <p:nvSpPr>
            <p:cNvPr id="7401" name="Google Shape;7401;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4"/>
          <p:cNvGrpSpPr/>
          <p:nvPr/>
        </p:nvGrpSpPr>
        <p:grpSpPr>
          <a:xfrm>
            <a:off x="5750130" y="3664421"/>
            <a:ext cx="316434" cy="358914"/>
            <a:chOff x="-54007925" y="3975575"/>
            <a:chExt cx="281200" cy="318950"/>
          </a:xfrm>
        </p:grpSpPr>
        <p:sp>
          <p:nvSpPr>
            <p:cNvPr id="7408" name="Google Shape;7408;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4"/>
          <p:cNvGrpSpPr/>
          <p:nvPr/>
        </p:nvGrpSpPr>
        <p:grpSpPr>
          <a:xfrm>
            <a:off x="7984996" y="2748891"/>
            <a:ext cx="274770" cy="358492"/>
            <a:chOff x="-52005775" y="3208025"/>
            <a:chExt cx="244175" cy="318575"/>
          </a:xfrm>
        </p:grpSpPr>
        <p:sp>
          <p:nvSpPr>
            <p:cNvPr id="7413" name="Google Shape;7413;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4"/>
          <p:cNvGrpSpPr/>
          <p:nvPr/>
        </p:nvGrpSpPr>
        <p:grpSpPr>
          <a:xfrm>
            <a:off x="5291462" y="1376934"/>
            <a:ext cx="358099" cy="358099"/>
            <a:chOff x="-57568775" y="3198925"/>
            <a:chExt cx="318225" cy="318225"/>
          </a:xfrm>
        </p:grpSpPr>
        <p:sp>
          <p:nvSpPr>
            <p:cNvPr id="7425" name="Google Shape;7425;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4"/>
          <p:cNvGrpSpPr/>
          <p:nvPr/>
        </p:nvGrpSpPr>
        <p:grpSpPr>
          <a:xfrm>
            <a:off x="5313181" y="1832234"/>
            <a:ext cx="314662" cy="358099"/>
            <a:chOff x="-57549075" y="3590375"/>
            <a:chExt cx="279625" cy="318225"/>
          </a:xfrm>
        </p:grpSpPr>
        <p:sp>
          <p:nvSpPr>
            <p:cNvPr id="7432" name="Google Shape;7432;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4"/>
          <p:cNvGrpSpPr/>
          <p:nvPr/>
        </p:nvGrpSpPr>
        <p:grpSpPr>
          <a:xfrm>
            <a:off x="5305378" y="2273605"/>
            <a:ext cx="359871" cy="359871"/>
            <a:chOff x="-57570350" y="3982600"/>
            <a:chExt cx="319800" cy="319800"/>
          </a:xfrm>
        </p:grpSpPr>
        <p:sp>
          <p:nvSpPr>
            <p:cNvPr id="7437" name="Google Shape;7437;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4"/>
          <p:cNvGrpSpPr/>
          <p:nvPr/>
        </p:nvGrpSpPr>
        <p:grpSpPr>
          <a:xfrm>
            <a:off x="7520416" y="1376033"/>
            <a:ext cx="314662" cy="358999"/>
            <a:chOff x="-55576850" y="3198125"/>
            <a:chExt cx="279625" cy="319025"/>
          </a:xfrm>
        </p:grpSpPr>
        <p:sp>
          <p:nvSpPr>
            <p:cNvPr id="7442" name="Google Shape;7442;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4"/>
          <p:cNvGrpSpPr/>
          <p:nvPr/>
        </p:nvGrpSpPr>
        <p:grpSpPr>
          <a:xfrm>
            <a:off x="7497812" y="1832009"/>
            <a:ext cx="359871" cy="358324"/>
            <a:chOff x="-55596550" y="3590175"/>
            <a:chExt cx="319800" cy="318425"/>
          </a:xfrm>
        </p:grpSpPr>
        <p:sp>
          <p:nvSpPr>
            <p:cNvPr id="7447" name="Google Shape;7447;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4"/>
          <p:cNvGrpSpPr/>
          <p:nvPr/>
        </p:nvGrpSpPr>
        <p:grpSpPr>
          <a:xfrm>
            <a:off x="7513049" y="2273351"/>
            <a:ext cx="358999" cy="359252"/>
            <a:chOff x="-55595775" y="3982375"/>
            <a:chExt cx="319025" cy="319250"/>
          </a:xfrm>
        </p:grpSpPr>
        <p:sp>
          <p:nvSpPr>
            <p:cNvPr id="7452" name="Google Shape;7452;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4"/>
          <p:cNvGrpSpPr/>
          <p:nvPr/>
        </p:nvGrpSpPr>
        <p:grpSpPr>
          <a:xfrm>
            <a:off x="6170232" y="2731562"/>
            <a:ext cx="358999" cy="358099"/>
            <a:chOff x="-53635375" y="3192625"/>
            <a:chExt cx="319025" cy="318225"/>
          </a:xfrm>
        </p:grpSpPr>
        <p:sp>
          <p:nvSpPr>
            <p:cNvPr id="7459" name="Google Shape;7459;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4"/>
          <p:cNvGrpSpPr/>
          <p:nvPr/>
        </p:nvGrpSpPr>
        <p:grpSpPr>
          <a:xfrm>
            <a:off x="6192401" y="3202536"/>
            <a:ext cx="314662" cy="358999"/>
            <a:chOff x="-53615675" y="3584850"/>
            <a:chExt cx="279625" cy="319025"/>
          </a:xfrm>
        </p:grpSpPr>
        <p:sp>
          <p:nvSpPr>
            <p:cNvPr id="7463" name="Google Shape;7463;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4"/>
          <p:cNvGrpSpPr/>
          <p:nvPr/>
        </p:nvGrpSpPr>
        <p:grpSpPr>
          <a:xfrm>
            <a:off x="6170246" y="3665461"/>
            <a:ext cx="358971" cy="357874"/>
            <a:chOff x="-53634575" y="3976500"/>
            <a:chExt cx="319000" cy="318025"/>
          </a:xfrm>
        </p:grpSpPr>
        <p:sp>
          <p:nvSpPr>
            <p:cNvPr id="7467" name="Google Shape;7467;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4"/>
          <p:cNvGrpSpPr/>
          <p:nvPr/>
        </p:nvGrpSpPr>
        <p:grpSpPr>
          <a:xfrm>
            <a:off x="7965050" y="3208415"/>
            <a:ext cx="314662" cy="358436"/>
            <a:chOff x="-52023900" y="3590075"/>
            <a:chExt cx="279625" cy="318525"/>
          </a:xfrm>
        </p:grpSpPr>
        <p:sp>
          <p:nvSpPr>
            <p:cNvPr id="7476" name="Google Shape;7476;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4"/>
          <p:cNvGrpSpPr/>
          <p:nvPr/>
        </p:nvGrpSpPr>
        <p:grpSpPr>
          <a:xfrm>
            <a:off x="5728292" y="1376934"/>
            <a:ext cx="358971" cy="358971"/>
            <a:chOff x="-57173375" y="3198925"/>
            <a:chExt cx="319000" cy="319000"/>
          </a:xfrm>
        </p:grpSpPr>
        <p:sp>
          <p:nvSpPr>
            <p:cNvPr id="7484" name="Google Shape;7484;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64"/>
          <p:cNvGrpSpPr/>
          <p:nvPr/>
        </p:nvGrpSpPr>
        <p:grpSpPr>
          <a:xfrm>
            <a:off x="5729178" y="1854374"/>
            <a:ext cx="357198" cy="314690"/>
            <a:chOff x="-57176525" y="3610050"/>
            <a:chExt cx="317425" cy="279650"/>
          </a:xfrm>
        </p:grpSpPr>
        <p:sp>
          <p:nvSpPr>
            <p:cNvPr id="7489" name="Google Shape;7489;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4"/>
          <p:cNvGrpSpPr/>
          <p:nvPr/>
        </p:nvGrpSpPr>
        <p:grpSpPr>
          <a:xfrm>
            <a:off x="7939633" y="1376934"/>
            <a:ext cx="358099" cy="356326"/>
            <a:chOff x="-55202750" y="3198925"/>
            <a:chExt cx="318225" cy="316650"/>
          </a:xfrm>
        </p:grpSpPr>
        <p:sp>
          <p:nvSpPr>
            <p:cNvPr id="7495" name="Google Shape;7495;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4"/>
          <p:cNvGrpSpPr/>
          <p:nvPr/>
        </p:nvGrpSpPr>
        <p:grpSpPr>
          <a:xfrm>
            <a:off x="7950267" y="1832234"/>
            <a:ext cx="336830" cy="358099"/>
            <a:chOff x="-55194875" y="3590375"/>
            <a:chExt cx="299325" cy="318225"/>
          </a:xfrm>
        </p:grpSpPr>
        <p:sp>
          <p:nvSpPr>
            <p:cNvPr id="7498" name="Google Shape;7498;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4"/>
          <p:cNvGrpSpPr/>
          <p:nvPr/>
        </p:nvGrpSpPr>
        <p:grpSpPr>
          <a:xfrm>
            <a:off x="7954884" y="2274505"/>
            <a:ext cx="357198" cy="357198"/>
            <a:chOff x="-55203525" y="3983400"/>
            <a:chExt cx="317425" cy="317425"/>
          </a:xfrm>
        </p:grpSpPr>
        <p:sp>
          <p:nvSpPr>
            <p:cNvPr id="7504" name="Google Shape;7504;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4"/>
          <p:cNvGrpSpPr/>
          <p:nvPr/>
        </p:nvGrpSpPr>
        <p:grpSpPr>
          <a:xfrm>
            <a:off x="6621365" y="2731562"/>
            <a:ext cx="335930" cy="358971"/>
            <a:chOff x="-53232900" y="3192625"/>
            <a:chExt cx="298525" cy="319000"/>
          </a:xfrm>
        </p:grpSpPr>
        <p:sp>
          <p:nvSpPr>
            <p:cNvPr id="7508" name="Google Shape;7508;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4"/>
          <p:cNvGrpSpPr/>
          <p:nvPr/>
        </p:nvGrpSpPr>
        <p:grpSpPr>
          <a:xfrm>
            <a:off x="6610731" y="3202536"/>
            <a:ext cx="357198" cy="356326"/>
            <a:chOff x="-53242350" y="3584850"/>
            <a:chExt cx="317425" cy="316650"/>
          </a:xfrm>
        </p:grpSpPr>
        <p:sp>
          <p:nvSpPr>
            <p:cNvPr id="7517" name="Google Shape;7517;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4"/>
          <p:cNvGrpSpPr/>
          <p:nvPr/>
        </p:nvGrpSpPr>
        <p:grpSpPr>
          <a:xfrm>
            <a:off x="6631999" y="3665236"/>
            <a:ext cx="314662" cy="358999"/>
            <a:chOff x="-53224225" y="3976300"/>
            <a:chExt cx="279625" cy="319025"/>
          </a:xfrm>
        </p:grpSpPr>
        <p:sp>
          <p:nvSpPr>
            <p:cNvPr id="7523" name="Google Shape;7523;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4"/>
          <p:cNvGrpSpPr/>
          <p:nvPr/>
        </p:nvGrpSpPr>
        <p:grpSpPr>
          <a:xfrm>
            <a:off x="7942896" y="3672917"/>
            <a:ext cx="358971" cy="358408"/>
            <a:chOff x="-52043575" y="3983125"/>
            <a:chExt cx="319000" cy="318500"/>
          </a:xfrm>
        </p:grpSpPr>
        <p:sp>
          <p:nvSpPr>
            <p:cNvPr id="7531" name="Google Shape;7531;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4"/>
          <p:cNvGrpSpPr/>
          <p:nvPr/>
        </p:nvGrpSpPr>
        <p:grpSpPr>
          <a:xfrm>
            <a:off x="6196836" y="1376934"/>
            <a:ext cx="314662" cy="358971"/>
            <a:chOff x="-56766175" y="3198925"/>
            <a:chExt cx="279625" cy="319000"/>
          </a:xfrm>
        </p:grpSpPr>
        <p:sp>
          <p:nvSpPr>
            <p:cNvPr id="7541" name="Google Shape;7541;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4"/>
          <p:cNvGrpSpPr/>
          <p:nvPr/>
        </p:nvGrpSpPr>
        <p:grpSpPr>
          <a:xfrm>
            <a:off x="6195950" y="1832234"/>
            <a:ext cx="316434" cy="358099"/>
            <a:chOff x="-56766175" y="3590375"/>
            <a:chExt cx="281200" cy="318225"/>
          </a:xfrm>
        </p:grpSpPr>
        <p:sp>
          <p:nvSpPr>
            <p:cNvPr id="7549" name="Google Shape;7549;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4"/>
          <p:cNvGrpSpPr/>
          <p:nvPr/>
        </p:nvGrpSpPr>
        <p:grpSpPr>
          <a:xfrm>
            <a:off x="6232906" y="2273605"/>
            <a:ext cx="272126" cy="358099"/>
            <a:chOff x="-56747275" y="3982600"/>
            <a:chExt cx="241825" cy="318225"/>
          </a:xfrm>
        </p:grpSpPr>
        <p:sp>
          <p:nvSpPr>
            <p:cNvPr id="7554" name="Google Shape;7554;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4"/>
          <p:cNvGrpSpPr/>
          <p:nvPr/>
        </p:nvGrpSpPr>
        <p:grpSpPr>
          <a:xfrm>
            <a:off x="4840657" y="3215842"/>
            <a:ext cx="358999" cy="342991"/>
            <a:chOff x="-54812875" y="3596675"/>
            <a:chExt cx="319025" cy="304800"/>
          </a:xfrm>
        </p:grpSpPr>
        <p:sp>
          <p:nvSpPr>
            <p:cNvPr id="7562" name="Google Shape;7562;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9" name="Google Shape;7569;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1" name="Google Shape;7571;p64"/>
          <p:cNvGrpSpPr/>
          <p:nvPr/>
        </p:nvGrpSpPr>
        <p:grpSpPr>
          <a:xfrm>
            <a:off x="4862826" y="3672326"/>
            <a:ext cx="314662" cy="358099"/>
            <a:chOff x="-54793175" y="3982600"/>
            <a:chExt cx="279625" cy="318225"/>
          </a:xfrm>
        </p:grpSpPr>
        <p:sp>
          <p:nvSpPr>
            <p:cNvPr id="7572" name="Google Shape;7572;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4"/>
          <p:cNvGrpSpPr/>
          <p:nvPr/>
        </p:nvGrpSpPr>
        <p:grpSpPr>
          <a:xfrm>
            <a:off x="7074284" y="2731562"/>
            <a:ext cx="314662" cy="358099"/>
            <a:chOff x="-52832000" y="3192625"/>
            <a:chExt cx="279625" cy="318225"/>
          </a:xfrm>
        </p:grpSpPr>
        <p:sp>
          <p:nvSpPr>
            <p:cNvPr id="7580" name="Google Shape;7580;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4"/>
          <p:cNvGrpSpPr/>
          <p:nvPr/>
        </p:nvGrpSpPr>
        <p:grpSpPr>
          <a:xfrm>
            <a:off x="5760817" y="2272929"/>
            <a:ext cx="323524" cy="358774"/>
            <a:chOff x="-57162350" y="3982000"/>
            <a:chExt cx="287500" cy="318825"/>
          </a:xfrm>
        </p:grpSpPr>
        <p:sp>
          <p:nvSpPr>
            <p:cNvPr id="7589" name="Google Shape;7589;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4"/>
          <p:cNvGrpSpPr/>
          <p:nvPr/>
        </p:nvGrpSpPr>
        <p:grpSpPr>
          <a:xfrm>
            <a:off x="7052130" y="3203436"/>
            <a:ext cx="358971" cy="357198"/>
            <a:chOff x="-52851675" y="3585650"/>
            <a:chExt cx="319000" cy="317425"/>
          </a:xfrm>
        </p:grpSpPr>
        <p:sp>
          <p:nvSpPr>
            <p:cNvPr id="7598" name="Google Shape;7598;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4"/>
          <p:cNvGrpSpPr/>
          <p:nvPr/>
        </p:nvGrpSpPr>
        <p:grpSpPr>
          <a:xfrm>
            <a:off x="7074284" y="3665236"/>
            <a:ext cx="314662" cy="358999"/>
            <a:chOff x="-52832000" y="3976300"/>
            <a:chExt cx="279625" cy="319025"/>
          </a:xfrm>
        </p:grpSpPr>
        <p:sp>
          <p:nvSpPr>
            <p:cNvPr id="7605" name="Google Shape;7605;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4"/>
          <p:cNvGrpSpPr/>
          <p:nvPr/>
        </p:nvGrpSpPr>
        <p:grpSpPr>
          <a:xfrm>
            <a:off x="6191490" y="4119884"/>
            <a:ext cx="316434" cy="358099"/>
            <a:chOff x="-51633225" y="3198925"/>
            <a:chExt cx="281200" cy="318225"/>
          </a:xfrm>
        </p:grpSpPr>
        <p:sp>
          <p:nvSpPr>
            <p:cNvPr id="7611" name="Google Shape;7611;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4"/>
          <p:cNvGrpSpPr/>
          <p:nvPr/>
        </p:nvGrpSpPr>
        <p:grpSpPr>
          <a:xfrm>
            <a:off x="6610314" y="1377806"/>
            <a:ext cx="365188" cy="357226"/>
            <a:chOff x="-56396775" y="3199700"/>
            <a:chExt cx="324525" cy="317450"/>
          </a:xfrm>
        </p:grpSpPr>
        <p:sp>
          <p:nvSpPr>
            <p:cNvPr id="7619" name="Google Shape;7619;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4"/>
          <p:cNvGrpSpPr/>
          <p:nvPr/>
        </p:nvGrpSpPr>
        <p:grpSpPr>
          <a:xfrm>
            <a:off x="6613408" y="1843740"/>
            <a:ext cx="358999" cy="335958"/>
            <a:chOff x="-56394425" y="3600600"/>
            <a:chExt cx="319025" cy="298550"/>
          </a:xfrm>
        </p:grpSpPr>
        <p:sp>
          <p:nvSpPr>
            <p:cNvPr id="7626" name="Google Shape;7626;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4"/>
          <p:cNvGrpSpPr/>
          <p:nvPr/>
        </p:nvGrpSpPr>
        <p:grpSpPr>
          <a:xfrm>
            <a:off x="6644175" y="2274505"/>
            <a:ext cx="327068" cy="357198"/>
            <a:chOff x="-56379450" y="3983400"/>
            <a:chExt cx="290650" cy="317425"/>
          </a:xfrm>
        </p:grpSpPr>
        <p:sp>
          <p:nvSpPr>
            <p:cNvPr id="7630" name="Google Shape;7630;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4"/>
          <p:cNvGrpSpPr/>
          <p:nvPr/>
        </p:nvGrpSpPr>
        <p:grpSpPr>
          <a:xfrm>
            <a:off x="5307879" y="2738651"/>
            <a:ext cx="316434" cy="358971"/>
            <a:chOff x="-54401725" y="3198925"/>
            <a:chExt cx="281200" cy="319000"/>
          </a:xfrm>
        </p:grpSpPr>
        <p:sp>
          <p:nvSpPr>
            <p:cNvPr id="7639" name="Google Shape;7639;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4"/>
          <p:cNvGrpSpPr/>
          <p:nvPr/>
        </p:nvGrpSpPr>
        <p:grpSpPr>
          <a:xfrm>
            <a:off x="5308766" y="3208753"/>
            <a:ext cx="314662" cy="358099"/>
            <a:chOff x="-54401725" y="3590375"/>
            <a:chExt cx="279625" cy="318225"/>
          </a:xfrm>
        </p:grpSpPr>
        <p:sp>
          <p:nvSpPr>
            <p:cNvPr id="7651" name="Google Shape;7651;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4"/>
          <p:cNvGrpSpPr/>
          <p:nvPr/>
        </p:nvGrpSpPr>
        <p:grpSpPr>
          <a:xfrm>
            <a:off x="5306557" y="3672326"/>
            <a:ext cx="319079" cy="358099"/>
            <a:chOff x="-54403300" y="3982600"/>
            <a:chExt cx="283550" cy="318225"/>
          </a:xfrm>
        </p:grpSpPr>
        <p:sp>
          <p:nvSpPr>
            <p:cNvPr id="7658" name="Google Shape;7658;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4"/>
          <p:cNvGrpSpPr/>
          <p:nvPr/>
        </p:nvGrpSpPr>
        <p:grpSpPr>
          <a:xfrm>
            <a:off x="7493951" y="2733559"/>
            <a:ext cx="356298" cy="356973"/>
            <a:chOff x="-52458650" y="3194400"/>
            <a:chExt cx="316625" cy="317225"/>
          </a:xfrm>
        </p:grpSpPr>
        <p:sp>
          <p:nvSpPr>
            <p:cNvPr id="7664" name="Google Shape;7664;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64"/>
          <p:cNvGrpSpPr/>
          <p:nvPr/>
        </p:nvGrpSpPr>
        <p:grpSpPr>
          <a:xfrm>
            <a:off x="4862826" y="2738651"/>
            <a:ext cx="314662" cy="358971"/>
            <a:chOff x="-54793175" y="3198925"/>
            <a:chExt cx="279625" cy="319000"/>
          </a:xfrm>
        </p:grpSpPr>
        <p:sp>
          <p:nvSpPr>
            <p:cNvPr id="7673" name="Google Shape;7673;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4"/>
          <p:cNvGrpSpPr/>
          <p:nvPr/>
        </p:nvGrpSpPr>
        <p:grpSpPr>
          <a:xfrm>
            <a:off x="7503249" y="3202536"/>
            <a:ext cx="337703" cy="357845"/>
            <a:chOff x="-52450000" y="3584850"/>
            <a:chExt cx="300100" cy="318000"/>
          </a:xfrm>
        </p:grpSpPr>
        <p:sp>
          <p:nvSpPr>
            <p:cNvPr id="7681" name="Google Shape;7681;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4"/>
          <p:cNvGrpSpPr/>
          <p:nvPr/>
        </p:nvGrpSpPr>
        <p:grpSpPr>
          <a:xfrm>
            <a:off x="7514769" y="3667009"/>
            <a:ext cx="314662" cy="357226"/>
            <a:chOff x="-52440550" y="3977875"/>
            <a:chExt cx="279625" cy="317450"/>
          </a:xfrm>
        </p:grpSpPr>
        <p:sp>
          <p:nvSpPr>
            <p:cNvPr id="7689" name="Google Shape;7689;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4"/>
          <p:cNvGrpSpPr/>
          <p:nvPr/>
        </p:nvGrpSpPr>
        <p:grpSpPr>
          <a:xfrm>
            <a:off x="6626703" y="4123215"/>
            <a:ext cx="314662" cy="358999"/>
            <a:chOff x="-51623775" y="3584850"/>
            <a:chExt cx="279625" cy="319025"/>
          </a:xfrm>
        </p:grpSpPr>
        <p:sp>
          <p:nvSpPr>
            <p:cNvPr id="7698" name="Google Shape;7698;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7" name="Google Shape;7707;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08" name="Google Shape;7708;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2" name="Shape 7712"/>
        <p:cNvGrpSpPr/>
        <p:nvPr/>
      </p:nvGrpSpPr>
      <p:grpSpPr>
        <a:xfrm>
          <a:off x="0" y="0"/>
          <a:ext cx="0" cy="0"/>
          <a:chOff x="0" y="0"/>
          <a:chExt cx="0" cy="0"/>
        </a:xfrm>
      </p:grpSpPr>
      <p:grpSp>
        <p:nvGrpSpPr>
          <p:cNvPr id="7713" name="Google Shape;7713;p65"/>
          <p:cNvGrpSpPr/>
          <p:nvPr/>
        </p:nvGrpSpPr>
        <p:grpSpPr>
          <a:xfrm>
            <a:off x="866775" y="1386849"/>
            <a:ext cx="276003" cy="357300"/>
            <a:chOff x="-50469125" y="3183175"/>
            <a:chExt cx="233150" cy="301825"/>
          </a:xfrm>
        </p:grpSpPr>
        <p:sp>
          <p:nvSpPr>
            <p:cNvPr id="7714" name="Google Shape;7714;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5"/>
          <p:cNvGrpSpPr/>
          <p:nvPr/>
        </p:nvGrpSpPr>
        <p:grpSpPr>
          <a:xfrm>
            <a:off x="826674" y="1822251"/>
            <a:ext cx="356205" cy="355288"/>
            <a:chOff x="-50504575" y="3550975"/>
            <a:chExt cx="300900" cy="300125"/>
          </a:xfrm>
        </p:grpSpPr>
        <p:sp>
          <p:nvSpPr>
            <p:cNvPr id="7718" name="Google Shape;7718;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5"/>
          <p:cNvGrpSpPr/>
          <p:nvPr/>
        </p:nvGrpSpPr>
        <p:grpSpPr>
          <a:xfrm>
            <a:off x="826674" y="2260493"/>
            <a:ext cx="356205" cy="354341"/>
            <a:chOff x="-50503000" y="3921175"/>
            <a:chExt cx="300900" cy="299325"/>
          </a:xfrm>
        </p:grpSpPr>
        <p:sp>
          <p:nvSpPr>
            <p:cNvPr id="7723" name="Google Shape;7723;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5"/>
          <p:cNvGrpSpPr/>
          <p:nvPr/>
        </p:nvGrpSpPr>
        <p:grpSpPr>
          <a:xfrm>
            <a:off x="3030727" y="1406411"/>
            <a:ext cx="355258" cy="356205"/>
            <a:chOff x="-48630025" y="3199700"/>
            <a:chExt cx="300100" cy="300900"/>
          </a:xfrm>
        </p:grpSpPr>
        <p:sp>
          <p:nvSpPr>
            <p:cNvPr id="7729" name="Google Shape;7729;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5"/>
          <p:cNvGrpSpPr/>
          <p:nvPr/>
        </p:nvGrpSpPr>
        <p:grpSpPr>
          <a:xfrm>
            <a:off x="3030727" y="1843707"/>
            <a:ext cx="355258" cy="355258"/>
            <a:chOff x="-48630025" y="3569100"/>
            <a:chExt cx="300100" cy="300100"/>
          </a:xfrm>
        </p:grpSpPr>
        <p:sp>
          <p:nvSpPr>
            <p:cNvPr id="7733" name="Google Shape;7733;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5"/>
          <p:cNvGrpSpPr/>
          <p:nvPr/>
        </p:nvGrpSpPr>
        <p:grpSpPr>
          <a:xfrm>
            <a:off x="3031201" y="2281003"/>
            <a:ext cx="354311" cy="353394"/>
            <a:chOff x="-48629225" y="3938500"/>
            <a:chExt cx="299300" cy="298525"/>
          </a:xfrm>
        </p:grpSpPr>
        <p:sp>
          <p:nvSpPr>
            <p:cNvPr id="7744" name="Google Shape;7744;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5"/>
          <p:cNvGrpSpPr/>
          <p:nvPr/>
        </p:nvGrpSpPr>
        <p:grpSpPr>
          <a:xfrm>
            <a:off x="1766604" y="2752344"/>
            <a:ext cx="311458" cy="354341"/>
            <a:chOff x="-46762575" y="3200500"/>
            <a:chExt cx="263100" cy="299325"/>
          </a:xfrm>
        </p:grpSpPr>
        <p:sp>
          <p:nvSpPr>
            <p:cNvPr id="7749" name="Google Shape;7749;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5"/>
          <p:cNvGrpSpPr/>
          <p:nvPr/>
        </p:nvGrpSpPr>
        <p:grpSpPr>
          <a:xfrm>
            <a:off x="1744689" y="3211066"/>
            <a:ext cx="355288" cy="312375"/>
            <a:chOff x="-46779900" y="3588000"/>
            <a:chExt cx="300125" cy="263875"/>
          </a:xfrm>
        </p:grpSpPr>
        <p:sp>
          <p:nvSpPr>
            <p:cNvPr id="7755" name="Google Shape;7755;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5"/>
          <p:cNvGrpSpPr/>
          <p:nvPr/>
        </p:nvGrpSpPr>
        <p:grpSpPr>
          <a:xfrm>
            <a:off x="1745162" y="3625988"/>
            <a:ext cx="354341" cy="353394"/>
            <a:chOff x="-46779100" y="3938500"/>
            <a:chExt cx="299325" cy="298525"/>
          </a:xfrm>
        </p:grpSpPr>
        <p:sp>
          <p:nvSpPr>
            <p:cNvPr id="7760" name="Google Shape;7760;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5"/>
          <p:cNvGrpSpPr/>
          <p:nvPr/>
        </p:nvGrpSpPr>
        <p:grpSpPr>
          <a:xfrm>
            <a:off x="3952900" y="2758855"/>
            <a:ext cx="355258" cy="355288"/>
            <a:chOff x="-44924250" y="3206000"/>
            <a:chExt cx="300100" cy="300125"/>
          </a:xfrm>
        </p:grpSpPr>
        <p:sp>
          <p:nvSpPr>
            <p:cNvPr id="7763" name="Google Shape;7763;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5"/>
          <p:cNvGrpSpPr/>
          <p:nvPr/>
        </p:nvGrpSpPr>
        <p:grpSpPr>
          <a:xfrm>
            <a:off x="1267386" y="1386849"/>
            <a:ext cx="355258" cy="355258"/>
            <a:chOff x="-50134375" y="3183175"/>
            <a:chExt cx="300100" cy="300100"/>
          </a:xfrm>
        </p:grpSpPr>
        <p:sp>
          <p:nvSpPr>
            <p:cNvPr id="7769" name="Google Shape;7769;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5"/>
          <p:cNvGrpSpPr/>
          <p:nvPr/>
        </p:nvGrpSpPr>
        <p:grpSpPr>
          <a:xfrm>
            <a:off x="1267386" y="1822251"/>
            <a:ext cx="355258" cy="355288"/>
            <a:chOff x="-50134375" y="3550975"/>
            <a:chExt cx="300100" cy="300125"/>
          </a:xfrm>
        </p:grpSpPr>
        <p:sp>
          <p:nvSpPr>
            <p:cNvPr id="7780" name="Google Shape;7780;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65"/>
          <p:cNvGrpSpPr/>
          <p:nvPr/>
        </p:nvGrpSpPr>
        <p:grpSpPr>
          <a:xfrm>
            <a:off x="1267386" y="2259783"/>
            <a:ext cx="355258" cy="355051"/>
            <a:chOff x="-50134375" y="3920575"/>
            <a:chExt cx="300100" cy="299925"/>
          </a:xfrm>
        </p:grpSpPr>
        <p:sp>
          <p:nvSpPr>
            <p:cNvPr id="7783" name="Google Shape;7783;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5"/>
          <p:cNvGrpSpPr/>
          <p:nvPr/>
        </p:nvGrpSpPr>
        <p:grpSpPr>
          <a:xfrm>
            <a:off x="3478110" y="1407358"/>
            <a:ext cx="357123" cy="355258"/>
            <a:chOff x="-48262200" y="3200500"/>
            <a:chExt cx="301675" cy="300100"/>
          </a:xfrm>
        </p:grpSpPr>
        <p:sp>
          <p:nvSpPr>
            <p:cNvPr id="7787" name="Google Shape;7787;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5"/>
          <p:cNvGrpSpPr/>
          <p:nvPr/>
        </p:nvGrpSpPr>
        <p:grpSpPr>
          <a:xfrm>
            <a:off x="3507483" y="1844447"/>
            <a:ext cx="298377" cy="354519"/>
            <a:chOff x="-48233050" y="3569725"/>
            <a:chExt cx="252050" cy="299475"/>
          </a:xfrm>
        </p:grpSpPr>
        <p:sp>
          <p:nvSpPr>
            <p:cNvPr id="7797" name="Google Shape;7797;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5"/>
          <p:cNvGrpSpPr/>
          <p:nvPr/>
        </p:nvGrpSpPr>
        <p:grpSpPr>
          <a:xfrm>
            <a:off x="3531248" y="2278191"/>
            <a:ext cx="250847" cy="358070"/>
            <a:chOff x="-48216525" y="3936125"/>
            <a:chExt cx="211900" cy="302475"/>
          </a:xfrm>
        </p:grpSpPr>
        <p:sp>
          <p:nvSpPr>
            <p:cNvPr id="7801" name="Google Shape;7801;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5"/>
          <p:cNvGrpSpPr/>
          <p:nvPr/>
        </p:nvGrpSpPr>
        <p:grpSpPr>
          <a:xfrm>
            <a:off x="2186966" y="2753261"/>
            <a:ext cx="355258" cy="355288"/>
            <a:chOff x="-46410500" y="3201275"/>
            <a:chExt cx="300100" cy="300125"/>
          </a:xfrm>
        </p:grpSpPr>
        <p:sp>
          <p:nvSpPr>
            <p:cNvPr id="7806" name="Google Shape;7806;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5"/>
          <p:cNvGrpSpPr/>
          <p:nvPr/>
        </p:nvGrpSpPr>
        <p:grpSpPr>
          <a:xfrm>
            <a:off x="2186966" y="3188692"/>
            <a:ext cx="355258" cy="356205"/>
            <a:chOff x="-46409700" y="3569100"/>
            <a:chExt cx="300100" cy="300900"/>
          </a:xfrm>
        </p:grpSpPr>
        <p:sp>
          <p:nvSpPr>
            <p:cNvPr id="7812" name="Google Shape;7812;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5"/>
          <p:cNvGrpSpPr/>
          <p:nvPr/>
        </p:nvGrpSpPr>
        <p:grpSpPr>
          <a:xfrm>
            <a:off x="2174847" y="3624124"/>
            <a:ext cx="379497" cy="358070"/>
            <a:chOff x="-46422300" y="3936925"/>
            <a:chExt cx="320575" cy="302475"/>
          </a:xfrm>
        </p:grpSpPr>
        <p:sp>
          <p:nvSpPr>
            <p:cNvPr id="7818" name="Google Shape;7818;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5"/>
          <p:cNvGrpSpPr/>
          <p:nvPr/>
        </p:nvGrpSpPr>
        <p:grpSpPr>
          <a:xfrm>
            <a:off x="3952426" y="3178452"/>
            <a:ext cx="356205" cy="355258"/>
            <a:chOff x="-44914800" y="3560450"/>
            <a:chExt cx="300900" cy="300100"/>
          </a:xfrm>
        </p:grpSpPr>
        <p:sp>
          <p:nvSpPr>
            <p:cNvPr id="7821" name="Google Shape;7821;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65"/>
          <p:cNvGrpSpPr/>
          <p:nvPr/>
        </p:nvGrpSpPr>
        <p:grpSpPr>
          <a:xfrm>
            <a:off x="1707478" y="1387086"/>
            <a:ext cx="354311" cy="354104"/>
            <a:chOff x="-49764975" y="3183375"/>
            <a:chExt cx="299300" cy="299125"/>
          </a:xfrm>
        </p:grpSpPr>
        <p:sp>
          <p:nvSpPr>
            <p:cNvPr id="7827" name="Google Shape;7827;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5"/>
          <p:cNvGrpSpPr/>
          <p:nvPr/>
        </p:nvGrpSpPr>
        <p:grpSpPr>
          <a:xfrm>
            <a:off x="1707478" y="1822547"/>
            <a:ext cx="354311" cy="355909"/>
            <a:chOff x="-49764975" y="3551225"/>
            <a:chExt cx="299300" cy="300650"/>
          </a:xfrm>
        </p:grpSpPr>
        <p:sp>
          <p:nvSpPr>
            <p:cNvPr id="7837" name="Google Shape;7837;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5"/>
          <p:cNvGrpSpPr/>
          <p:nvPr/>
        </p:nvGrpSpPr>
        <p:grpSpPr>
          <a:xfrm>
            <a:off x="1705140" y="2259310"/>
            <a:ext cx="358987" cy="355525"/>
            <a:chOff x="-49766550" y="3920175"/>
            <a:chExt cx="303250" cy="300325"/>
          </a:xfrm>
        </p:grpSpPr>
        <p:sp>
          <p:nvSpPr>
            <p:cNvPr id="7849" name="Google Shape;7849;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5"/>
          <p:cNvGrpSpPr/>
          <p:nvPr/>
        </p:nvGrpSpPr>
        <p:grpSpPr>
          <a:xfrm>
            <a:off x="3920671" y="1407358"/>
            <a:ext cx="357123" cy="354341"/>
            <a:chOff x="-47892800" y="3200500"/>
            <a:chExt cx="301675" cy="299325"/>
          </a:xfrm>
        </p:grpSpPr>
        <p:sp>
          <p:nvSpPr>
            <p:cNvPr id="7854" name="Google Shape;7854;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5"/>
          <p:cNvGrpSpPr/>
          <p:nvPr/>
        </p:nvGrpSpPr>
        <p:grpSpPr>
          <a:xfrm>
            <a:off x="3984537" y="1843707"/>
            <a:ext cx="229391" cy="355258"/>
            <a:chOff x="-47839250" y="3569100"/>
            <a:chExt cx="193775" cy="300100"/>
          </a:xfrm>
        </p:grpSpPr>
        <p:sp>
          <p:nvSpPr>
            <p:cNvPr id="7861" name="Google Shape;7861;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5"/>
          <p:cNvGrpSpPr/>
          <p:nvPr/>
        </p:nvGrpSpPr>
        <p:grpSpPr>
          <a:xfrm>
            <a:off x="3921603" y="2280056"/>
            <a:ext cx="355258" cy="356205"/>
            <a:chOff x="-47892800" y="3937700"/>
            <a:chExt cx="300100" cy="300900"/>
          </a:xfrm>
        </p:grpSpPr>
        <p:sp>
          <p:nvSpPr>
            <p:cNvPr id="7868" name="Google Shape;7868;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5"/>
          <p:cNvGrpSpPr/>
          <p:nvPr/>
        </p:nvGrpSpPr>
        <p:grpSpPr>
          <a:xfrm>
            <a:off x="2626898" y="2773770"/>
            <a:ext cx="355258" cy="311458"/>
            <a:chOff x="-46042675" y="3218600"/>
            <a:chExt cx="300100" cy="263100"/>
          </a:xfrm>
        </p:grpSpPr>
        <p:sp>
          <p:nvSpPr>
            <p:cNvPr id="7877" name="Google Shape;7877;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65"/>
          <p:cNvGrpSpPr/>
          <p:nvPr/>
        </p:nvGrpSpPr>
        <p:grpSpPr>
          <a:xfrm>
            <a:off x="2626898" y="3188219"/>
            <a:ext cx="355258" cy="323118"/>
            <a:chOff x="-46042675" y="3568700"/>
            <a:chExt cx="300100" cy="272950"/>
          </a:xfrm>
        </p:grpSpPr>
        <p:sp>
          <p:nvSpPr>
            <p:cNvPr id="7884" name="Google Shape;7884;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5"/>
          <p:cNvGrpSpPr/>
          <p:nvPr/>
        </p:nvGrpSpPr>
        <p:grpSpPr>
          <a:xfrm>
            <a:off x="2668849" y="3625189"/>
            <a:ext cx="271357" cy="356057"/>
            <a:chOff x="-46007225" y="3937825"/>
            <a:chExt cx="229225" cy="300775"/>
          </a:xfrm>
        </p:grpSpPr>
        <p:sp>
          <p:nvSpPr>
            <p:cNvPr id="7889" name="Google Shape;7889;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5"/>
          <p:cNvGrpSpPr/>
          <p:nvPr/>
        </p:nvGrpSpPr>
        <p:grpSpPr>
          <a:xfrm>
            <a:off x="3974341" y="3615275"/>
            <a:ext cx="312375" cy="357596"/>
            <a:chOff x="-44895900" y="3929450"/>
            <a:chExt cx="263875" cy="302075"/>
          </a:xfrm>
        </p:grpSpPr>
        <p:sp>
          <p:nvSpPr>
            <p:cNvPr id="7900" name="Google Shape;7900;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5"/>
          <p:cNvGrpSpPr/>
          <p:nvPr/>
        </p:nvGrpSpPr>
        <p:grpSpPr>
          <a:xfrm>
            <a:off x="2148160" y="1398036"/>
            <a:ext cx="356205" cy="332885"/>
            <a:chOff x="-49397175" y="3192625"/>
            <a:chExt cx="300900" cy="281200"/>
          </a:xfrm>
        </p:grpSpPr>
        <p:sp>
          <p:nvSpPr>
            <p:cNvPr id="7907" name="Google Shape;7907;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5"/>
          <p:cNvGrpSpPr/>
          <p:nvPr/>
        </p:nvGrpSpPr>
        <p:grpSpPr>
          <a:xfrm>
            <a:off x="2174263" y="1822251"/>
            <a:ext cx="304000" cy="356205"/>
            <a:chOff x="-49375900" y="3550975"/>
            <a:chExt cx="256800" cy="300900"/>
          </a:xfrm>
        </p:grpSpPr>
        <p:sp>
          <p:nvSpPr>
            <p:cNvPr id="7915" name="Google Shape;7915;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5"/>
          <p:cNvGrpSpPr/>
          <p:nvPr/>
        </p:nvGrpSpPr>
        <p:grpSpPr>
          <a:xfrm>
            <a:off x="2169616" y="2259546"/>
            <a:ext cx="313293" cy="356205"/>
            <a:chOff x="-49378250" y="3920375"/>
            <a:chExt cx="264650" cy="300900"/>
          </a:xfrm>
        </p:grpSpPr>
        <p:sp>
          <p:nvSpPr>
            <p:cNvPr id="7927" name="Google Shape;7927;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5"/>
          <p:cNvGrpSpPr/>
          <p:nvPr/>
        </p:nvGrpSpPr>
        <p:grpSpPr>
          <a:xfrm>
            <a:off x="888604" y="2752344"/>
            <a:ext cx="312375" cy="357123"/>
            <a:chOff x="-47505300" y="3200500"/>
            <a:chExt cx="263875" cy="301675"/>
          </a:xfrm>
        </p:grpSpPr>
        <p:sp>
          <p:nvSpPr>
            <p:cNvPr id="7935" name="Google Shape;7935;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5"/>
          <p:cNvGrpSpPr/>
          <p:nvPr/>
        </p:nvGrpSpPr>
        <p:grpSpPr>
          <a:xfrm>
            <a:off x="866704" y="3188692"/>
            <a:ext cx="356176" cy="355051"/>
            <a:chOff x="-47524975" y="3569100"/>
            <a:chExt cx="300875" cy="299925"/>
          </a:xfrm>
        </p:grpSpPr>
        <p:sp>
          <p:nvSpPr>
            <p:cNvPr id="7949" name="Google Shape;7949;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5"/>
          <p:cNvGrpSpPr/>
          <p:nvPr/>
        </p:nvGrpSpPr>
        <p:grpSpPr>
          <a:xfrm>
            <a:off x="867162" y="3667954"/>
            <a:ext cx="355258" cy="270410"/>
            <a:chOff x="-47523400" y="3973950"/>
            <a:chExt cx="300100" cy="228425"/>
          </a:xfrm>
        </p:grpSpPr>
        <p:sp>
          <p:nvSpPr>
            <p:cNvPr id="7955" name="Google Shape;7955;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65"/>
          <p:cNvGrpSpPr/>
          <p:nvPr/>
        </p:nvGrpSpPr>
        <p:grpSpPr>
          <a:xfrm>
            <a:off x="3072283" y="2750953"/>
            <a:ext cx="354341" cy="357596"/>
            <a:chOff x="-45673275" y="3199325"/>
            <a:chExt cx="299325" cy="302075"/>
          </a:xfrm>
        </p:grpSpPr>
        <p:sp>
          <p:nvSpPr>
            <p:cNvPr id="7961" name="Google Shape;7961;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65"/>
          <p:cNvGrpSpPr/>
          <p:nvPr/>
        </p:nvGrpSpPr>
        <p:grpSpPr>
          <a:xfrm>
            <a:off x="3071351" y="3209202"/>
            <a:ext cx="356205" cy="314240"/>
            <a:chOff x="-45674075" y="3586425"/>
            <a:chExt cx="300900" cy="265450"/>
          </a:xfrm>
        </p:grpSpPr>
        <p:sp>
          <p:nvSpPr>
            <p:cNvPr id="7965" name="Google Shape;7965;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5"/>
          <p:cNvGrpSpPr/>
          <p:nvPr/>
        </p:nvGrpSpPr>
        <p:grpSpPr>
          <a:xfrm>
            <a:off x="3072283" y="3625041"/>
            <a:ext cx="354341" cy="356205"/>
            <a:chOff x="-45673275" y="3937700"/>
            <a:chExt cx="299325" cy="300900"/>
          </a:xfrm>
        </p:grpSpPr>
        <p:sp>
          <p:nvSpPr>
            <p:cNvPr id="7968" name="Google Shape;7968;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5"/>
          <p:cNvGrpSpPr/>
          <p:nvPr/>
        </p:nvGrpSpPr>
        <p:grpSpPr>
          <a:xfrm>
            <a:off x="2186449" y="4117825"/>
            <a:ext cx="356205" cy="356205"/>
            <a:chOff x="-44512325" y="3176075"/>
            <a:chExt cx="300900" cy="300900"/>
          </a:xfrm>
        </p:grpSpPr>
        <p:sp>
          <p:nvSpPr>
            <p:cNvPr id="7975" name="Google Shape;7975;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5"/>
          <p:cNvGrpSpPr/>
          <p:nvPr/>
        </p:nvGrpSpPr>
        <p:grpSpPr>
          <a:xfrm>
            <a:off x="2589789" y="1386849"/>
            <a:ext cx="354341" cy="354341"/>
            <a:chOff x="-49027775" y="3183175"/>
            <a:chExt cx="299325" cy="299325"/>
          </a:xfrm>
        </p:grpSpPr>
        <p:sp>
          <p:nvSpPr>
            <p:cNvPr id="7979" name="Google Shape;7979;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5"/>
          <p:cNvGrpSpPr/>
          <p:nvPr/>
        </p:nvGrpSpPr>
        <p:grpSpPr>
          <a:xfrm>
            <a:off x="2589330" y="1822251"/>
            <a:ext cx="355258" cy="357152"/>
            <a:chOff x="-49027775" y="3550975"/>
            <a:chExt cx="300100" cy="301700"/>
          </a:xfrm>
        </p:grpSpPr>
        <p:sp>
          <p:nvSpPr>
            <p:cNvPr id="7984" name="Google Shape;7984;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5"/>
          <p:cNvGrpSpPr/>
          <p:nvPr/>
        </p:nvGrpSpPr>
        <p:grpSpPr>
          <a:xfrm>
            <a:off x="2587406" y="2259310"/>
            <a:ext cx="359106" cy="355525"/>
            <a:chOff x="-49031025" y="3920175"/>
            <a:chExt cx="303350" cy="300325"/>
          </a:xfrm>
        </p:grpSpPr>
        <p:sp>
          <p:nvSpPr>
            <p:cNvPr id="7995" name="Google Shape;7995;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5"/>
          <p:cNvGrpSpPr/>
          <p:nvPr/>
        </p:nvGrpSpPr>
        <p:grpSpPr>
          <a:xfrm>
            <a:off x="1303511" y="2752344"/>
            <a:ext cx="356176" cy="354341"/>
            <a:chOff x="-47155575" y="3200500"/>
            <a:chExt cx="300875" cy="299325"/>
          </a:xfrm>
        </p:grpSpPr>
        <p:sp>
          <p:nvSpPr>
            <p:cNvPr id="8002" name="Google Shape;8002;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65"/>
          <p:cNvGrpSpPr/>
          <p:nvPr/>
        </p:nvGrpSpPr>
        <p:grpSpPr>
          <a:xfrm>
            <a:off x="1303970" y="3188692"/>
            <a:ext cx="355258" cy="355258"/>
            <a:chOff x="-47154800" y="3569100"/>
            <a:chExt cx="300100" cy="300100"/>
          </a:xfrm>
        </p:grpSpPr>
        <p:sp>
          <p:nvSpPr>
            <p:cNvPr id="8009" name="Google Shape;8009;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65"/>
          <p:cNvGrpSpPr/>
          <p:nvPr/>
        </p:nvGrpSpPr>
        <p:grpSpPr>
          <a:xfrm>
            <a:off x="1304443" y="3626905"/>
            <a:ext cx="354311" cy="353423"/>
            <a:chOff x="-47154000" y="3939275"/>
            <a:chExt cx="299300" cy="298550"/>
          </a:xfrm>
        </p:grpSpPr>
        <p:sp>
          <p:nvSpPr>
            <p:cNvPr id="8016" name="Google Shape;8016;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65"/>
          <p:cNvGrpSpPr/>
          <p:nvPr/>
        </p:nvGrpSpPr>
        <p:grpSpPr>
          <a:xfrm>
            <a:off x="3529733" y="2752344"/>
            <a:ext cx="312375" cy="354341"/>
            <a:chOff x="-45286550" y="3200500"/>
            <a:chExt cx="263875" cy="299325"/>
          </a:xfrm>
        </p:grpSpPr>
        <p:sp>
          <p:nvSpPr>
            <p:cNvPr id="8021" name="Google Shape;8021;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65"/>
          <p:cNvGrpSpPr/>
          <p:nvPr/>
        </p:nvGrpSpPr>
        <p:grpSpPr>
          <a:xfrm>
            <a:off x="3529733" y="3189639"/>
            <a:ext cx="312375" cy="354311"/>
            <a:chOff x="-45286550" y="3569900"/>
            <a:chExt cx="263875" cy="299300"/>
          </a:xfrm>
        </p:grpSpPr>
        <p:sp>
          <p:nvSpPr>
            <p:cNvPr id="8025" name="Google Shape;8025;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5"/>
          <p:cNvGrpSpPr/>
          <p:nvPr/>
        </p:nvGrpSpPr>
        <p:grpSpPr>
          <a:xfrm>
            <a:off x="3540920" y="3625988"/>
            <a:ext cx="290001" cy="355258"/>
            <a:chOff x="-45277900" y="3938500"/>
            <a:chExt cx="244975" cy="300100"/>
          </a:xfrm>
        </p:grpSpPr>
        <p:sp>
          <p:nvSpPr>
            <p:cNvPr id="8032" name="Google Shape;8032;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5"/>
          <p:cNvGrpSpPr/>
          <p:nvPr/>
        </p:nvGrpSpPr>
        <p:grpSpPr>
          <a:xfrm>
            <a:off x="2626869" y="4095090"/>
            <a:ext cx="355258" cy="355258"/>
            <a:chOff x="-44502875" y="3576975"/>
            <a:chExt cx="300100" cy="300100"/>
          </a:xfrm>
        </p:grpSpPr>
        <p:sp>
          <p:nvSpPr>
            <p:cNvPr id="8037" name="Google Shape;8037;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65"/>
          <p:cNvGrpSpPr/>
          <p:nvPr/>
        </p:nvGrpSpPr>
        <p:grpSpPr>
          <a:xfrm>
            <a:off x="4835456" y="1828361"/>
            <a:ext cx="356196" cy="354670"/>
            <a:chOff x="-13946200" y="3647075"/>
            <a:chExt cx="353650" cy="352100"/>
          </a:xfrm>
        </p:grpSpPr>
        <p:sp>
          <p:nvSpPr>
            <p:cNvPr id="8041" name="Google Shape;8041;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5"/>
          <p:cNvGrpSpPr/>
          <p:nvPr/>
        </p:nvGrpSpPr>
        <p:grpSpPr>
          <a:xfrm>
            <a:off x="6618849" y="1387844"/>
            <a:ext cx="357002" cy="354267"/>
            <a:chOff x="-12163025" y="3214275"/>
            <a:chExt cx="354450" cy="351700"/>
          </a:xfrm>
        </p:grpSpPr>
        <p:sp>
          <p:nvSpPr>
            <p:cNvPr id="8048" name="Google Shape;8048;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5"/>
          <p:cNvGrpSpPr/>
          <p:nvPr/>
        </p:nvGrpSpPr>
        <p:grpSpPr>
          <a:xfrm>
            <a:off x="6619629" y="1827581"/>
            <a:ext cx="355441" cy="356232"/>
            <a:chOff x="-12160675" y="3647875"/>
            <a:chExt cx="352900" cy="353650"/>
          </a:xfrm>
        </p:grpSpPr>
        <p:sp>
          <p:nvSpPr>
            <p:cNvPr id="8052" name="Google Shape;8052;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65"/>
          <p:cNvGrpSpPr/>
          <p:nvPr/>
        </p:nvGrpSpPr>
        <p:grpSpPr>
          <a:xfrm>
            <a:off x="6630345" y="2272036"/>
            <a:ext cx="354635" cy="356232"/>
            <a:chOff x="-12160675" y="4081850"/>
            <a:chExt cx="352100" cy="353650"/>
          </a:xfrm>
        </p:grpSpPr>
        <p:sp>
          <p:nvSpPr>
            <p:cNvPr id="8060" name="Google Shape;8060;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65"/>
          <p:cNvGrpSpPr/>
          <p:nvPr/>
        </p:nvGrpSpPr>
        <p:grpSpPr>
          <a:xfrm>
            <a:off x="4835311" y="2746480"/>
            <a:ext cx="355416" cy="355652"/>
            <a:chOff x="-10391650" y="3180600"/>
            <a:chExt cx="352875" cy="353075"/>
          </a:xfrm>
        </p:grpSpPr>
        <p:sp>
          <p:nvSpPr>
            <p:cNvPr id="8067" name="Google Shape;8067;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5"/>
          <p:cNvGrpSpPr/>
          <p:nvPr/>
        </p:nvGrpSpPr>
        <p:grpSpPr>
          <a:xfrm>
            <a:off x="4835310" y="3223278"/>
            <a:ext cx="354635" cy="353890"/>
            <a:chOff x="-10390875" y="3616350"/>
            <a:chExt cx="352100" cy="351325"/>
          </a:xfrm>
        </p:grpSpPr>
        <p:sp>
          <p:nvSpPr>
            <p:cNvPr id="8074" name="Google Shape;8074;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5"/>
          <p:cNvGrpSpPr/>
          <p:nvPr/>
        </p:nvGrpSpPr>
        <p:grpSpPr>
          <a:xfrm>
            <a:off x="7502285" y="2747943"/>
            <a:ext cx="312585" cy="354670"/>
            <a:chOff x="-10370400" y="4049550"/>
            <a:chExt cx="310350" cy="352100"/>
          </a:xfrm>
        </p:grpSpPr>
        <p:sp>
          <p:nvSpPr>
            <p:cNvPr id="8078" name="Google Shape;8078;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65"/>
          <p:cNvGrpSpPr/>
          <p:nvPr/>
        </p:nvGrpSpPr>
        <p:grpSpPr>
          <a:xfrm>
            <a:off x="6606541" y="2746884"/>
            <a:ext cx="379236" cy="354847"/>
            <a:chOff x="-8674650" y="3210975"/>
            <a:chExt cx="376525" cy="352275"/>
          </a:xfrm>
        </p:grpSpPr>
        <p:sp>
          <p:nvSpPr>
            <p:cNvPr id="8084" name="Google Shape;8084;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5"/>
          <p:cNvGrpSpPr/>
          <p:nvPr/>
        </p:nvGrpSpPr>
        <p:grpSpPr>
          <a:xfrm>
            <a:off x="5278038" y="1828361"/>
            <a:ext cx="356221" cy="354670"/>
            <a:chOff x="-13512225" y="3647075"/>
            <a:chExt cx="353675" cy="352100"/>
          </a:xfrm>
        </p:grpSpPr>
        <p:sp>
          <p:nvSpPr>
            <p:cNvPr id="8091" name="Google Shape;8091;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5"/>
          <p:cNvGrpSpPr/>
          <p:nvPr/>
        </p:nvGrpSpPr>
        <p:grpSpPr>
          <a:xfrm>
            <a:off x="5288351" y="2272427"/>
            <a:ext cx="356221" cy="355451"/>
            <a:chOff x="-13512225" y="4080275"/>
            <a:chExt cx="353675" cy="352875"/>
          </a:xfrm>
        </p:grpSpPr>
        <p:sp>
          <p:nvSpPr>
            <p:cNvPr id="8102" name="Google Shape;8102;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5"/>
          <p:cNvGrpSpPr/>
          <p:nvPr/>
        </p:nvGrpSpPr>
        <p:grpSpPr>
          <a:xfrm>
            <a:off x="7061431" y="1419788"/>
            <a:ext cx="356196" cy="290379"/>
            <a:chOff x="-11728250" y="3245400"/>
            <a:chExt cx="353650" cy="288275"/>
          </a:xfrm>
        </p:grpSpPr>
        <p:sp>
          <p:nvSpPr>
            <p:cNvPr id="8114" name="Google Shape;8114;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65"/>
          <p:cNvGrpSpPr/>
          <p:nvPr/>
        </p:nvGrpSpPr>
        <p:grpSpPr>
          <a:xfrm>
            <a:off x="7093939" y="2272427"/>
            <a:ext cx="311804" cy="355451"/>
            <a:chOff x="-11703850" y="4081850"/>
            <a:chExt cx="309575" cy="352875"/>
          </a:xfrm>
        </p:grpSpPr>
        <p:sp>
          <p:nvSpPr>
            <p:cNvPr id="8120" name="Google Shape;8120;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65"/>
          <p:cNvGrpSpPr/>
          <p:nvPr/>
        </p:nvGrpSpPr>
        <p:grpSpPr>
          <a:xfrm>
            <a:off x="5282595" y="2746580"/>
            <a:ext cx="357002" cy="355451"/>
            <a:chOff x="-9958475" y="3180025"/>
            <a:chExt cx="354450" cy="352875"/>
          </a:xfrm>
        </p:grpSpPr>
        <p:sp>
          <p:nvSpPr>
            <p:cNvPr id="8129" name="Google Shape;8129;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5"/>
          <p:cNvGrpSpPr/>
          <p:nvPr/>
        </p:nvGrpSpPr>
        <p:grpSpPr>
          <a:xfrm>
            <a:off x="5291722" y="3222561"/>
            <a:ext cx="337966" cy="355325"/>
            <a:chOff x="-9949025" y="3615575"/>
            <a:chExt cx="335550" cy="352750"/>
          </a:xfrm>
        </p:grpSpPr>
        <p:sp>
          <p:nvSpPr>
            <p:cNvPr id="8133" name="Google Shape;8133;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65"/>
          <p:cNvGrpSpPr/>
          <p:nvPr/>
        </p:nvGrpSpPr>
        <p:grpSpPr>
          <a:xfrm>
            <a:off x="7926568" y="2746067"/>
            <a:ext cx="360175" cy="358423"/>
            <a:chOff x="-9961625" y="4048175"/>
            <a:chExt cx="357600" cy="355825"/>
          </a:xfrm>
        </p:grpSpPr>
        <p:sp>
          <p:nvSpPr>
            <p:cNvPr id="8137" name="Google Shape;8137;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5"/>
          <p:cNvGrpSpPr/>
          <p:nvPr/>
        </p:nvGrpSpPr>
        <p:grpSpPr>
          <a:xfrm>
            <a:off x="6613289" y="3221579"/>
            <a:ext cx="364959" cy="357289"/>
            <a:chOff x="-8680950" y="3624225"/>
            <a:chExt cx="362350" cy="354700"/>
          </a:xfrm>
        </p:grpSpPr>
        <p:sp>
          <p:nvSpPr>
            <p:cNvPr id="8144" name="Google Shape;8144;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5"/>
          <p:cNvGrpSpPr/>
          <p:nvPr/>
        </p:nvGrpSpPr>
        <p:grpSpPr>
          <a:xfrm>
            <a:off x="5749533" y="1387239"/>
            <a:ext cx="313365" cy="355476"/>
            <a:chOff x="-13056975" y="3212300"/>
            <a:chExt cx="311125" cy="352900"/>
          </a:xfrm>
        </p:grpSpPr>
        <p:sp>
          <p:nvSpPr>
            <p:cNvPr id="8151" name="Google Shape;8151;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5"/>
          <p:cNvGrpSpPr/>
          <p:nvPr/>
        </p:nvGrpSpPr>
        <p:grpSpPr>
          <a:xfrm>
            <a:off x="5726921" y="1828034"/>
            <a:ext cx="358588" cy="355325"/>
            <a:chOff x="-13077450" y="3647075"/>
            <a:chExt cx="356025" cy="352750"/>
          </a:xfrm>
        </p:grpSpPr>
        <p:sp>
          <p:nvSpPr>
            <p:cNvPr id="8156" name="Google Shape;8156;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65"/>
          <p:cNvGrpSpPr/>
          <p:nvPr/>
        </p:nvGrpSpPr>
        <p:grpSpPr>
          <a:xfrm>
            <a:off x="5738027" y="2271633"/>
            <a:ext cx="357002" cy="357037"/>
            <a:chOff x="-13079025" y="4079475"/>
            <a:chExt cx="354450" cy="354450"/>
          </a:xfrm>
        </p:grpSpPr>
        <p:sp>
          <p:nvSpPr>
            <p:cNvPr id="8160" name="Google Shape;8160;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5"/>
          <p:cNvGrpSpPr/>
          <p:nvPr/>
        </p:nvGrpSpPr>
        <p:grpSpPr>
          <a:xfrm>
            <a:off x="7511094" y="1387642"/>
            <a:ext cx="356221" cy="354670"/>
            <a:chOff x="-11292700" y="3213875"/>
            <a:chExt cx="353675" cy="352100"/>
          </a:xfrm>
        </p:grpSpPr>
        <p:sp>
          <p:nvSpPr>
            <p:cNvPr id="8165" name="Google Shape;8165;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65"/>
          <p:cNvGrpSpPr/>
          <p:nvPr/>
        </p:nvGrpSpPr>
        <p:grpSpPr>
          <a:xfrm>
            <a:off x="7505152" y="1827581"/>
            <a:ext cx="368106" cy="356232"/>
            <a:chOff x="-11299000" y="3647875"/>
            <a:chExt cx="365475" cy="353650"/>
          </a:xfrm>
        </p:grpSpPr>
        <p:sp>
          <p:nvSpPr>
            <p:cNvPr id="8173" name="Google Shape;8173;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5"/>
          <p:cNvGrpSpPr/>
          <p:nvPr/>
        </p:nvGrpSpPr>
        <p:grpSpPr>
          <a:xfrm>
            <a:off x="7520614" y="2283532"/>
            <a:ext cx="357808" cy="333240"/>
            <a:chOff x="-11295075" y="4092875"/>
            <a:chExt cx="355250" cy="330825"/>
          </a:xfrm>
        </p:grpSpPr>
        <p:sp>
          <p:nvSpPr>
            <p:cNvPr id="8180" name="Google Shape;8180;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65"/>
          <p:cNvGrpSpPr/>
          <p:nvPr/>
        </p:nvGrpSpPr>
        <p:grpSpPr>
          <a:xfrm>
            <a:off x="5746214" y="2746580"/>
            <a:ext cx="312585" cy="355451"/>
            <a:chOff x="-9500075" y="3180800"/>
            <a:chExt cx="310350" cy="352875"/>
          </a:xfrm>
        </p:grpSpPr>
        <p:sp>
          <p:nvSpPr>
            <p:cNvPr id="8186" name="Google Shape;8186;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65"/>
          <p:cNvGrpSpPr/>
          <p:nvPr/>
        </p:nvGrpSpPr>
        <p:grpSpPr>
          <a:xfrm>
            <a:off x="5724005" y="3222095"/>
            <a:ext cx="356221" cy="356257"/>
            <a:chOff x="-9523700" y="3614000"/>
            <a:chExt cx="353675" cy="353675"/>
          </a:xfrm>
        </p:grpSpPr>
        <p:sp>
          <p:nvSpPr>
            <p:cNvPr id="8196" name="Google Shape;8196;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5"/>
          <p:cNvGrpSpPr/>
          <p:nvPr/>
        </p:nvGrpSpPr>
        <p:grpSpPr>
          <a:xfrm>
            <a:off x="7508956" y="3244737"/>
            <a:ext cx="356221" cy="354670"/>
            <a:chOff x="-9523700" y="4049550"/>
            <a:chExt cx="353675" cy="352100"/>
          </a:xfrm>
        </p:grpSpPr>
        <p:sp>
          <p:nvSpPr>
            <p:cNvPr id="8206" name="Google Shape;8206;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65"/>
          <p:cNvGrpSpPr/>
          <p:nvPr/>
        </p:nvGrpSpPr>
        <p:grpSpPr>
          <a:xfrm>
            <a:off x="7065071" y="3244710"/>
            <a:ext cx="357002" cy="311029"/>
            <a:chOff x="-8209150" y="3659675"/>
            <a:chExt cx="354450" cy="308775"/>
          </a:xfrm>
        </p:grpSpPr>
        <p:sp>
          <p:nvSpPr>
            <p:cNvPr id="8214" name="Google Shape;8214;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5"/>
          <p:cNvGrpSpPr/>
          <p:nvPr/>
        </p:nvGrpSpPr>
        <p:grpSpPr>
          <a:xfrm>
            <a:off x="6178632" y="2273623"/>
            <a:ext cx="356221" cy="353059"/>
            <a:chOff x="-12643475" y="4081850"/>
            <a:chExt cx="353675" cy="350500"/>
          </a:xfrm>
        </p:grpSpPr>
        <p:sp>
          <p:nvSpPr>
            <p:cNvPr id="8221" name="Google Shape;8221;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5" name="Google Shape;8225;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6" name="Google Shape;8226;p65"/>
          <p:cNvGrpSpPr/>
          <p:nvPr/>
        </p:nvGrpSpPr>
        <p:grpSpPr>
          <a:xfrm>
            <a:off x="7961232" y="2283532"/>
            <a:ext cx="356221" cy="333240"/>
            <a:chOff x="-10858725" y="4092875"/>
            <a:chExt cx="353675" cy="330825"/>
          </a:xfrm>
        </p:grpSpPr>
        <p:sp>
          <p:nvSpPr>
            <p:cNvPr id="8227" name="Google Shape;8227;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5"/>
          <p:cNvGrpSpPr/>
          <p:nvPr/>
        </p:nvGrpSpPr>
        <p:grpSpPr>
          <a:xfrm>
            <a:off x="6219755" y="3222498"/>
            <a:ext cx="252278" cy="355451"/>
            <a:chOff x="-9039300" y="3614000"/>
            <a:chExt cx="250475" cy="352875"/>
          </a:xfrm>
        </p:grpSpPr>
        <p:sp>
          <p:nvSpPr>
            <p:cNvPr id="8234" name="Google Shape;8234;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65"/>
          <p:cNvGrpSpPr/>
          <p:nvPr/>
        </p:nvGrpSpPr>
        <p:grpSpPr>
          <a:xfrm>
            <a:off x="7951721" y="3244737"/>
            <a:ext cx="354635" cy="354670"/>
            <a:chOff x="-9088150" y="4049550"/>
            <a:chExt cx="352100" cy="352100"/>
          </a:xfrm>
        </p:grpSpPr>
        <p:sp>
          <p:nvSpPr>
            <p:cNvPr id="8237" name="Google Shape;8237;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65"/>
          <p:cNvGrpSpPr/>
          <p:nvPr/>
        </p:nvGrpSpPr>
        <p:grpSpPr>
          <a:xfrm>
            <a:off x="7086085" y="2746970"/>
            <a:ext cx="315757" cy="354670"/>
            <a:chOff x="-8191825" y="3174500"/>
            <a:chExt cx="313500" cy="352100"/>
          </a:xfrm>
        </p:grpSpPr>
        <p:sp>
          <p:nvSpPr>
            <p:cNvPr id="8244" name="Google Shape;8244;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5"/>
          <p:cNvGrpSpPr/>
          <p:nvPr/>
        </p:nvGrpSpPr>
        <p:grpSpPr>
          <a:xfrm>
            <a:off x="4835443" y="1387491"/>
            <a:ext cx="356221" cy="354973"/>
            <a:chOff x="-13947000" y="3212800"/>
            <a:chExt cx="353675" cy="352400"/>
          </a:xfrm>
        </p:grpSpPr>
        <p:sp>
          <p:nvSpPr>
            <p:cNvPr id="8248" name="Google Shape;8248;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0" name="Google Shape;8250;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1" name="Google Shape;8251;p65"/>
          <p:cNvGrpSpPr/>
          <p:nvPr/>
        </p:nvGrpSpPr>
        <p:grpSpPr>
          <a:xfrm>
            <a:off x="5278038" y="1386849"/>
            <a:ext cx="356221" cy="356257"/>
            <a:chOff x="-13512225" y="3211525"/>
            <a:chExt cx="353675" cy="353675"/>
          </a:xfrm>
        </p:grpSpPr>
        <p:sp>
          <p:nvSpPr>
            <p:cNvPr id="8252" name="Google Shape;8252;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5"/>
          <p:cNvGrpSpPr/>
          <p:nvPr/>
        </p:nvGrpSpPr>
        <p:grpSpPr>
          <a:xfrm>
            <a:off x="6168320" y="1387239"/>
            <a:ext cx="356221" cy="355476"/>
            <a:chOff x="-12643475" y="3212300"/>
            <a:chExt cx="353675" cy="352900"/>
          </a:xfrm>
        </p:grpSpPr>
        <p:sp>
          <p:nvSpPr>
            <p:cNvPr id="8258" name="Google Shape;8258;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5"/>
          <p:cNvGrpSpPr/>
          <p:nvPr/>
        </p:nvGrpSpPr>
        <p:grpSpPr>
          <a:xfrm>
            <a:off x="6168320" y="1839013"/>
            <a:ext cx="356221" cy="333366"/>
            <a:chOff x="-12643475" y="3657325"/>
            <a:chExt cx="353675" cy="330950"/>
          </a:xfrm>
        </p:grpSpPr>
        <p:sp>
          <p:nvSpPr>
            <p:cNvPr id="8268" name="Google Shape;8268;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5"/>
          <p:cNvGrpSpPr/>
          <p:nvPr/>
        </p:nvGrpSpPr>
        <p:grpSpPr>
          <a:xfrm>
            <a:off x="7951322" y="1387642"/>
            <a:ext cx="355416" cy="354670"/>
            <a:chOff x="-10857925" y="3213875"/>
            <a:chExt cx="352875" cy="352100"/>
          </a:xfrm>
        </p:grpSpPr>
        <p:sp>
          <p:nvSpPr>
            <p:cNvPr id="8275" name="Google Shape;8275;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65"/>
          <p:cNvGrpSpPr/>
          <p:nvPr/>
        </p:nvGrpSpPr>
        <p:grpSpPr>
          <a:xfrm>
            <a:off x="6168237" y="2747071"/>
            <a:ext cx="356096" cy="354469"/>
            <a:chOff x="-9089725" y="3180200"/>
            <a:chExt cx="353550" cy="351900"/>
          </a:xfrm>
        </p:grpSpPr>
        <p:sp>
          <p:nvSpPr>
            <p:cNvPr id="8286" name="Google Shape;8286;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65"/>
          <p:cNvGrpSpPr/>
          <p:nvPr/>
        </p:nvGrpSpPr>
        <p:grpSpPr>
          <a:xfrm>
            <a:off x="7060235" y="1826875"/>
            <a:ext cx="358588" cy="357642"/>
            <a:chOff x="7083760" y="1971660"/>
            <a:chExt cx="358588" cy="357642"/>
          </a:xfrm>
        </p:grpSpPr>
        <p:sp>
          <p:nvSpPr>
            <p:cNvPr id="8289" name="Google Shape;8289;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1" name="Google Shape;8301;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2" name="Google Shape;8302;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06" name="Shape 8306"/>
        <p:cNvGrpSpPr/>
        <p:nvPr/>
      </p:nvGrpSpPr>
      <p:grpSpPr>
        <a:xfrm>
          <a:off x="0" y="0"/>
          <a:ext cx="0" cy="0"/>
          <a:chOff x="0" y="0"/>
          <a:chExt cx="0" cy="0"/>
        </a:xfrm>
      </p:grpSpPr>
      <p:sp>
        <p:nvSpPr>
          <p:cNvPr id="8307" name="Google Shape;8307;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8" name="Google Shape;8308;p66"/>
          <p:cNvGrpSpPr/>
          <p:nvPr/>
        </p:nvGrpSpPr>
        <p:grpSpPr>
          <a:xfrm>
            <a:off x="719610" y="2243507"/>
            <a:ext cx="452798" cy="449473"/>
            <a:chOff x="-21322300" y="3693325"/>
            <a:chExt cx="306400" cy="304150"/>
          </a:xfrm>
        </p:grpSpPr>
        <p:sp>
          <p:nvSpPr>
            <p:cNvPr id="8309" name="Google Shape;8309;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66"/>
          <p:cNvGrpSpPr/>
          <p:nvPr/>
        </p:nvGrpSpPr>
        <p:grpSpPr>
          <a:xfrm>
            <a:off x="719019" y="2810244"/>
            <a:ext cx="453980" cy="422540"/>
            <a:chOff x="-21322300" y="4077125"/>
            <a:chExt cx="307200" cy="285925"/>
          </a:xfrm>
        </p:grpSpPr>
        <p:sp>
          <p:nvSpPr>
            <p:cNvPr id="8314" name="Google Shape;8314;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66"/>
          <p:cNvGrpSpPr/>
          <p:nvPr/>
        </p:nvGrpSpPr>
        <p:grpSpPr>
          <a:xfrm>
            <a:off x="3496195" y="1689128"/>
            <a:ext cx="451653" cy="450212"/>
            <a:chOff x="-19394200" y="3333800"/>
            <a:chExt cx="305625" cy="304650"/>
          </a:xfrm>
        </p:grpSpPr>
        <p:sp>
          <p:nvSpPr>
            <p:cNvPr id="8327" name="Google Shape;8327;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6"/>
          <p:cNvGrpSpPr/>
          <p:nvPr/>
        </p:nvGrpSpPr>
        <p:grpSpPr>
          <a:xfrm>
            <a:off x="3495032" y="2243580"/>
            <a:ext cx="453980" cy="449325"/>
            <a:chOff x="-19396575" y="3708500"/>
            <a:chExt cx="307200" cy="304050"/>
          </a:xfrm>
        </p:grpSpPr>
        <p:sp>
          <p:nvSpPr>
            <p:cNvPr id="8337" name="Google Shape;8337;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66"/>
          <p:cNvGrpSpPr/>
          <p:nvPr/>
        </p:nvGrpSpPr>
        <p:grpSpPr>
          <a:xfrm>
            <a:off x="3489212" y="2796461"/>
            <a:ext cx="465618" cy="450101"/>
            <a:chOff x="-19394200" y="4084200"/>
            <a:chExt cx="315075" cy="304575"/>
          </a:xfrm>
        </p:grpSpPr>
        <p:sp>
          <p:nvSpPr>
            <p:cNvPr id="8341" name="Google Shape;8341;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6"/>
          <p:cNvGrpSpPr/>
          <p:nvPr/>
        </p:nvGrpSpPr>
        <p:grpSpPr>
          <a:xfrm>
            <a:off x="6294923" y="1689001"/>
            <a:ext cx="400447" cy="450470"/>
            <a:chOff x="-17526750" y="3309200"/>
            <a:chExt cx="270975" cy="304825"/>
          </a:xfrm>
        </p:grpSpPr>
        <p:sp>
          <p:nvSpPr>
            <p:cNvPr id="8348" name="Google Shape;8348;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6"/>
          <p:cNvGrpSpPr/>
          <p:nvPr/>
        </p:nvGrpSpPr>
        <p:grpSpPr>
          <a:xfrm>
            <a:off x="6271075" y="2244173"/>
            <a:ext cx="448143" cy="448143"/>
            <a:chOff x="-17542500" y="3684100"/>
            <a:chExt cx="303250" cy="303250"/>
          </a:xfrm>
        </p:grpSpPr>
        <p:sp>
          <p:nvSpPr>
            <p:cNvPr id="8354" name="Google Shape;8354;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66"/>
          <p:cNvGrpSpPr/>
          <p:nvPr/>
        </p:nvGrpSpPr>
        <p:grpSpPr>
          <a:xfrm>
            <a:off x="6270484" y="2810817"/>
            <a:ext cx="449325" cy="421395"/>
            <a:chOff x="-17542500" y="4068450"/>
            <a:chExt cx="304050" cy="285150"/>
          </a:xfrm>
        </p:grpSpPr>
        <p:sp>
          <p:nvSpPr>
            <p:cNvPr id="8362" name="Google Shape;8362;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6"/>
          <p:cNvGrpSpPr/>
          <p:nvPr/>
        </p:nvGrpSpPr>
        <p:grpSpPr>
          <a:xfrm>
            <a:off x="3500906" y="3342211"/>
            <a:ext cx="343404" cy="449325"/>
            <a:chOff x="-15652200" y="3335975"/>
            <a:chExt cx="232375" cy="304050"/>
          </a:xfrm>
        </p:grpSpPr>
        <p:sp>
          <p:nvSpPr>
            <p:cNvPr id="8369" name="Google Shape;8369;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66"/>
          <p:cNvGrpSpPr/>
          <p:nvPr/>
        </p:nvGrpSpPr>
        <p:grpSpPr>
          <a:xfrm>
            <a:off x="1274819" y="2243729"/>
            <a:ext cx="449325" cy="449030"/>
            <a:chOff x="-20945825" y="3692175"/>
            <a:chExt cx="304050" cy="303850"/>
          </a:xfrm>
        </p:grpSpPr>
        <p:sp>
          <p:nvSpPr>
            <p:cNvPr id="8379" name="Google Shape;8379;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66"/>
          <p:cNvGrpSpPr/>
          <p:nvPr/>
        </p:nvGrpSpPr>
        <p:grpSpPr>
          <a:xfrm>
            <a:off x="4081644" y="1689848"/>
            <a:ext cx="372516" cy="448771"/>
            <a:chOff x="-18994100" y="3334775"/>
            <a:chExt cx="252075" cy="303675"/>
          </a:xfrm>
        </p:grpSpPr>
        <p:sp>
          <p:nvSpPr>
            <p:cNvPr id="8384" name="Google Shape;8384;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66"/>
          <p:cNvGrpSpPr/>
          <p:nvPr/>
        </p:nvGrpSpPr>
        <p:grpSpPr>
          <a:xfrm>
            <a:off x="4096200" y="2244743"/>
            <a:ext cx="343404" cy="446998"/>
            <a:chOff x="-18983850" y="3710075"/>
            <a:chExt cx="232375" cy="302475"/>
          </a:xfrm>
        </p:grpSpPr>
        <p:sp>
          <p:nvSpPr>
            <p:cNvPr id="8389" name="Google Shape;8389;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66"/>
          <p:cNvGrpSpPr/>
          <p:nvPr/>
        </p:nvGrpSpPr>
        <p:grpSpPr>
          <a:xfrm>
            <a:off x="1274247" y="1689573"/>
            <a:ext cx="450470" cy="449325"/>
            <a:chOff x="-20946600" y="3317850"/>
            <a:chExt cx="304825" cy="304050"/>
          </a:xfrm>
        </p:grpSpPr>
        <p:sp>
          <p:nvSpPr>
            <p:cNvPr id="8394" name="Google Shape;8394;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66"/>
          <p:cNvGrpSpPr/>
          <p:nvPr/>
        </p:nvGrpSpPr>
        <p:grpSpPr>
          <a:xfrm>
            <a:off x="1300422" y="2797442"/>
            <a:ext cx="398119" cy="448143"/>
            <a:chOff x="-20930075" y="4066100"/>
            <a:chExt cx="269400" cy="303250"/>
          </a:xfrm>
        </p:grpSpPr>
        <p:sp>
          <p:nvSpPr>
            <p:cNvPr id="8398" name="Google Shape;8398;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6"/>
          <p:cNvGrpSpPr/>
          <p:nvPr/>
        </p:nvGrpSpPr>
        <p:grpSpPr>
          <a:xfrm>
            <a:off x="4042667" y="2797422"/>
            <a:ext cx="450470" cy="448180"/>
            <a:chOff x="-19020075" y="4084200"/>
            <a:chExt cx="304825" cy="303275"/>
          </a:xfrm>
        </p:grpSpPr>
        <p:sp>
          <p:nvSpPr>
            <p:cNvPr id="8401" name="Google Shape;8401;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66"/>
          <p:cNvGrpSpPr/>
          <p:nvPr/>
        </p:nvGrpSpPr>
        <p:grpSpPr>
          <a:xfrm>
            <a:off x="6859931" y="1689001"/>
            <a:ext cx="396937" cy="450470"/>
            <a:chOff x="-17149475" y="3309200"/>
            <a:chExt cx="268600" cy="304825"/>
          </a:xfrm>
        </p:grpSpPr>
        <p:sp>
          <p:nvSpPr>
            <p:cNvPr id="8411" name="Google Shape;8411;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6"/>
          <p:cNvGrpSpPr/>
          <p:nvPr/>
        </p:nvGrpSpPr>
        <p:grpSpPr>
          <a:xfrm>
            <a:off x="6833737" y="2258120"/>
            <a:ext cx="449325" cy="420249"/>
            <a:chOff x="-17168375" y="3692750"/>
            <a:chExt cx="304050" cy="284375"/>
          </a:xfrm>
        </p:grpSpPr>
        <p:sp>
          <p:nvSpPr>
            <p:cNvPr id="8414" name="Google Shape;8414;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66"/>
          <p:cNvGrpSpPr/>
          <p:nvPr/>
        </p:nvGrpSpPr>
        <p:grpSpPr>
          <a:xfrm>
            <a:off x="6830246" y="2796852"/>
            <a:ext cx="456308" cy="449325"/>
            <a:chOff x="-17170750" y="4058800"/>
            <a:chExt cx="308775" cy="304050"/>
          </a:xfrm>
        </p:grpSpPr>
        <p:sp>
          <p:nvSpPr>
            <p:cNvPr id="8422" name="Google Shape;8422;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6"/>
          <p:cNvGrpSpPr/>
          <p:nvPr/>
        </p:nvGrpSpPr>
        <p:grpSpPr>
          <a:xfrm>
            <a:off x="5692143" y="3343358"/>
            <a:ext cx="450470" cy="446998"/>
            <a:chOff x="-15688425" y="3707725"/>
            <a:chExt cx="304825" cy="302475"/>
          </a:xfrm>
        </p:grpSpPr>
        <p:sp>
          <p:nvSpPr>
            <p:cNvPr id="8440" name="Google Shape;8440;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66"/>
          <p:cNvGrpSpPr/>
          <p:nvPr/>
        </p:nvGrpSpPr>
        <p:grpSpPr>
          <a:xfrm>
            <a:off x="1836300" y="1690441"/>
            <a:ext cx="451653" cy="447589"/>
            <a:chOff x="-20572500" y="3319025"/>
            <a:chExt cx="305625" cy="302875"/>
          </a:xfrm>
        </p:grpSpPr>
        <p:sp>
          <p:nvSpPr>
            <p:cNvPr id="8447" name="Google Shape;8447;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66"/>
          <p:cNvGrpSpPr/>
          <p:nvPr/>
        </p:nvGrpSpPr>
        <p:grpSpPr>
          <a:xfrm>
            <a:off x="1837463" y="2305410"/>
            <a:ext cx="449325" cy="325670"/>
            <a:chOff x="-20571700" y="3722875"/>
            <a:chExt cx="304050" cy="220375"/>
          </a:xfrm>
        </p:grpSpPr>
        <p:sp>
          <p:nvSpPr>
            <p:cNvPr id="8450" name="Google Shape;8450;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6"/>
          <p:cNvGrpSpPr/>
          <p:nvPr/>
        </p:nvGrpSpPr>
        <p:grpSpPr>
          <a:xfrm>
            <a:off x="1836891" y="2796278"/>
            <a:ext cx="450470" cy="450470"/>
            <a:chOff x="-20571700" y="4066875"/>
            <a:chExt cx="304825" cy="304825"/>
          </a:xfrm>
        </p:grpSpPr>
        <p:sp>
          <p:nvSpPr>
            <p:cNvPr id="8458" name="Google Shape;8458;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66"/>
          <p:cNvGrpSpPr/>
          <p:nvPr/>
        </p:nvGrpSpPr>
        <p:grpSpPr>
          <a:xfrm>
            <a:off x="4603593" y="1688259"/>
            <a:ext cx="453980" cy="451948"/>
            <a:chOff x="-18645175" y="3334200"/>
            <a:chExt cx="307200" cy="305825"/>
          </a:xfrm>
        </p:grpSpPr>
        <p:sp>
          <p:nvSpPr>
            <p:cNvPr id="8465" name="Google Shape;8465;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6"/>
          <p:cNvGrpSpPr/>
          <p:nvPr/>
        </p:nvGrpSpPr>
        <p:grpSpPr>
          <a:xfrm>
            <a:off x="4604184" y="2242989"/>
            <a:ext cx="452798" cy="450507"/>
            <a:chOff x="-18645175" y="3708500"/>
            <a:chExt cx="306400" cy="304850"/>
          </a:xfrm>
        </p:grpSpPr>
        <p:sp>
          <p:nvSpPr>
            <p:cNvPr id="8471" name="Google Shape;8471;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66"/>
          <p:cNvGrpSpPr/>
          <p:nvPr/>
        </p:nvGrpSpPr>
        <p:grpSpPr>
          <a:xfrm>
            <a:off x="4601857" y="2795630"/>
            <a:ext cx="457453" cy="451763"/>
            <a:chOff x="-18647525" y="4082625"/>
            <a:chExt cx="309550" cy="305700"/>
          </a:xfrm>
        </p:grpSpPr>
        <p:sp>
          <p:nvSpPr>
            <p:cNvPr id="8479" name="Google Shape;8479;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66"/>
          <p:cNvGrpSpPr/>
          <p:nvPr/>
        </p:nvGrpSpPr>
        <p:grpSpPr>
          <a:xfrm>
            <a:off x="7412241" y="1689592"/>
            <a:ext cx="395755" cy="449288"/>
            <a:chOff x="-16775350" y="3309200"/>
            <a:chExt cx="267800" cy="304025"/>
          </a:xfrm>
        </p:grpSpPr>
        <p:sp>
          <p:nvSpPr>
            <p:cNvPr id="8484" name="Google Shape;8484;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66"/>
          <p:cNvGrpSpPr/>
          <p:nvPr/>
        </p:nvGrpSpPr>
        <p:grpSpPr>
          <a:xfrm>
            <a:off x="7412241" y="2241827"/>
            <a:ext cx="395755" cy="452835"/>
            <a:chOff x="-16775350" y="3683300"/>
            <a:chExt cx="267800" cy="306425"/>
          </a:xfrm>
        </p:grpSpPr>
        <p:sp>
          <p:nvSpPr>
            <p:cNvPr id="8488" name="Google Shape;8488;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66"/>
          <p:cNvGrpSpPr/>
          <p:nvPr/>
        </p:nvGrpSpPr>
        <p:grpSpPr>
          <a:xfrm>
            <a:off x="7384292" y="2796870"/>
            <a:ext cx="451653" cy="449288"/>
            <a:chOff x="-16794250" y="4058225"/>
            <a:chExt cx="305625" cy="304025"/>
          </a:xfrm>
        </p:grpSpPr>
        <p:sp>
          <p:nvSpPr>
            <p:cNvPr id="8492" name="Google Shape;8492;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66"/>
          <p:cNvGrpSpPr/>
          <p:nvPr/>
        </p:nvGrpSpPr>
        <p:grpSpPr>
          <a:xfrm>
            <a:off x="2385709" y="1689573"/>
            <a:ext cx="457453" cy="449325"/>
            <a:chOff x="-20199150" y="3317850"/>
            <a:chExt cx="309550" cy="304050"/>
          </a:xfrm>
        </p:grpSpPr>
        <p:sp>
          <p:nvSpPr>
            <p:cNvPr id="8503" name="Google Shape;8503;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66"/>
          <p:cNvGrpSpPr/>
          <p:nvPr/>
        </p:nvGrpSpPr>
        <p:grpSpPr>
          <a:xfrm>
            <a:off x="2388036" y="2242861"/>
            <a:ext cx="452798" cy="450766"/>
            <a:chOff x="-20199150" y="3693150"/>
            <a:chExt cx="306400" cy="305025"/>
          </a:xfrm>
        </p:grpSpPr>
        <p:sp>
          <p:nvSpPr>
            <p:cNvPr id="8511" name="Google Shape;8511;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66"/>
          <p:cNvGrpSpPr/>
          <p:nvPr/>
        </p:nvGrpSpPr>
        <p:grpSpPr>
          <a:xfrm>
            <a:off x="2388609" y="2795687"/>
            <a:ext cx="451653" cy="451653"/>
            <a:chOff x="-20197575" y="4066875"/>
            <a:chExt cx="305625" cy="305625"/>
          </a:xfrm>
        </p:grpSpPr>
        <p:sp>
          <p:nvSpPr>
            <p:cNvPr id="8518" name="Google Shape;8518;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66"/>
          <p:cNvGrpSpPr/>
          <p:nvPr/>
        </p:nvGrpSpPr>
        <p:grpSpPr>
          <a:xfrm>
            <a:off x="5170827" y="1687520"/>
            <a:ext cx="449325" cy="453426"/>
            <a:chOff x="-18271050" y="3333200"/>
            <a:chExt cx="304050" cy="306825"/>
          </a:xfrm>
        </p:grpSpPr>
        <p:sp>
          <p:nvSpPr>
            <p:cNvPr id="8527" name="Google Shape;8527;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6"/>
          <p:cNvGrpSpPr/>
          <p:nvPr/>
        </p:nvGrpSpPr>
        <p:grpSpPr>
          <a:xfrm>
            <a:off x="5171399" y="2244171"/>
            <a:ext cx="448180" cy="448143"/>
            <a:chOff x="-18270275" y="3710875"/>
            <a:chExt cx="303275" cy="303250"/>
          </a:xfrm>
        </p:grpSpPr>
        <p:sp>
          <p:nvSpPr>
            <p:cNvPr id="8533" name="Google Shape;8533;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66"/>
          <p:cNvGrpSpPr/>
          <p:nvPr/>
        </p:nvGrpSpPr>
        <p:grpSpPr>
          <a:xfrm>
            <a:off x="5224951" y="2797422"/>
            <a:ext cx="341076" cy="448180"/>
            <a:chOff x="-18234025" y="4084200"/>
            <a:chExt cx="230800" cy="303275"/>
          </a:xfrm>
        </p:grpSpPr>
        <p:sp>
          <p:nvSpPr>
            <p:cNvPr id="8540" name="Google Shape;8540;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66"/>
          <p:cNvGrpSpPr/>
          <p:nvPr/>
        </p:nvGrpSpPr>
        <p:grpSpPr>
          <a:xfrm>
            <a:off x="2337506" y="3341641"/>
            <a:ext cx="449325" cy="450470"/>
            <a:chOff x="-16419350" y="3308400"/>
            <a:chExt cx="304050" cy="304825"/>
          </a:xfrm>
        </p:grpSpPr>
        <p:sp>
          <p:nvSpPr>
            <p:cNvPr id="8544" name="Google Shape;8544;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6"/>
          <p:cNvGrpSpPr/>
          <p:nvPr/>
        </p:nvGrpSpPr>
        <p:grpSpPr>
          <a:xfrm>
            <a:off x="4609062" y="3340423"/>
            <a:ext cx="395755" cy="452872"/>
            <a:chOff x="-16401225" y="3683275"/>
            <a:chExt cx="267800" cy="306450"/>
          </a:xfrm>
        </p:grpSpPr>
        <p:sp>
          <p:nvSpPr>
            <p:cNvPr id="8552" name="Google Shape;8552;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66"/>
          <p:cNvGrpSpPr/>
          <p:nvPr/>
        </p:nvGrpSpPr>
        <p:grpSpPr>
          <a:xfrm>
            <a:off x="7974511" y="2797062"/>
            <a:ext cx="450470" cy="448180"/>
            <a:chOff x="-16419350" y="4058200"/>
            <a:chExt cx="304825" cy="303275"/>
          </a:xfrm>
        </p:grpSpPr>
        <p:sp>
          <p:nvSpPr>
            <p:cNvPr id="8560" name="Google Shape;8560;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66"/>
          <p:cNvGrpSpPr/>
          <p:nvPr/>
        </p:nvGrpSpPr>
        <p:grpSpPr>
          <a:xfrm>
            <a:off x="4001398" y="3343080"/>
            <a:ext cx="450507" cy="447589"/>
            <a:chOff x="-15296200" y="3326900"/>
            <a:chExt cx="304850" cy="302875"/>
          </a:xfrm>
        </p:grpSpPr>
        <p:sp>
          <p:nvSpPr>
            <p:cNvPr id="8568" name="Google Shape;8568;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66"/>
          <p:cNvGrpSpPr/>
          <p:nvPr/>
        </p:nvGrpSpPr>
        <p:grpSpPr>
          <a:xfrm>
            <a:off x="2917051" y="1706881"/>
            <a:ext cx="486566" cy="414708"/>
            <a:chOff x="-19835275" y="3330250"/>
            <a:chExt cx="329250" cy="280625"/>
          </a:xfrm>
        </p:grpSpPr>
        <p:sp>
          <p:nvSpPr>
            <p:cNvPr id="8574" name="Google Shape;8574;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66"/>
          <p:cNvGrpSpPr/>
          <p:nvPr/>
        </p:nvGrpSpPr>
        <p:grpSpPr>
          <a:xfrm>
            <a:off x="2935080" y="2243470"/>
            <a:ext cx="450507" cy="449547"/>
            <a:chOff x="-19822675" y="3692750"/>
            <a:chExt cx="304850" cy="304200"/>
          </a:xfrm>
        </p:grpSpPr>
        <p:sp>
          <p:nvSpPr>
            <p:cNvPr id="8578" name="Google Shape;8578;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6"/>
          <p:cNvGrpSpPr/>
          <p:nvPr/>
        </p:nvGrpSpPr>
        <p:grpSpPr>
          <a:xfrm>
            <a:off x="2935672" y="2796278"/>
            <a:ext cx="449325" cy="450470"/>
            <a:chOff x="-19822675" y="4066875"/>
            <a:chExt cx="304050" cy="304825"/>
          </a:xfrm>
        </p:grpSpPr>
        <p:sp>
          <p:nvSpPr>
            <p:cNvPr id="8584" name="Google Shape;8584;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66"/>
          <p:cNvGrpSpPr/>
          <p:nvPr/>
        </p:nvGrpSpPr>
        <p:grpSpPr>
          <a:xfrm>
            <a:off x="5744740" y="1689571"/>
            <a:ext cx="399302" cy="449325"/>
            <a:chOff x="-17878825" y="3334400"/>
            <a:chExt cx="270200" cy="304050"/>
          </a:xfrm>
        </p:grpSpPr>
        <p:sp>
          <p:nvSpPr>
            <p:cNvPr id="8591" name="Google Shape;8591;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66"/>
          <p:cNvGrpSpPr/>
          <p:nvPr/>
        </p:nvGrpSpPr>
        <p:grpSpPr>
          <a:xfrm>
            <a:off x="5718565" y="2242416"/>
            <a:ext cx="451653" cy="451653"/>
            <a:chOff x="-17896150" y="3709300"/>
            <a:chExt cx="305625" cy="305625"/>
          </a:xfrm>
        </p:grpSpPr>
        <p:sp>
          <p:nvSpPr>
            <p:cNvPr id="8599" name="Google Shape;8599;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6"/>
          <p:cNvGrpSpPr/>
          <p:nvPr/>
        </p:nvGrpSpPr>
        <p:grpSpPr>
          <a:xfrm>
            <a:off x="5746495" y="2795686"/>
            <a:ext cx="395792" cy="451653"/>
            <a:chOff x="-17878025" y="4082625"/>
            <a:chExt cx="267825" cy="305625"/>
          </a:xfrm>
        </p:grpSpPr>
        <p:sp>
          <p:nvSpPr>
            <p:cNvPr id="8604" name="Google Shape;8604;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6"/>
          <p:cNvGrpSpPr/>
          <p:nvPr/>
        </p:nvGrpSpPr>
        <p:grpSpPr>
          <a:xfrm>
            <a:off x="2890388" y="3355015"/>
            <a:ext cx="450507" cy="423722"/>
            <a:chOff x="-16044450" y="3317850"/>
            <a:chExt cx="304850" cy="286725"/>
          </a:xfrm>
        </p:grpSpPr>
        <p:sp>
          <p:nvSpPr>
            <p:cNvPr id="8612" name="Google Shape;8612;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6" name="Google Shape;8616;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7" name="Google Shape;8617;p66"/>
          <p:cNvGrpSpPr/>
          <p:nvPr/>
        </p:nvGrpSpPr>
        <p:grpSpPr>
          <a:xfrm>
            <a:off x="8012905" y="2243724"/>
            <a:ext cx="373662" cy="449030"/>
            <a:chOff x="-16018450" y="4058400"/>
            <a:chExt cx="252850" cy="303850"/>
          </a:xfrm>
        </p:grpSpPr>
        <p:sp>
          <p:nvSpPr>
            <p:cNvPr id="8618" name="Google Shape;8618;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2" name="Google Shape;8622;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1"/>
          <p:cNvSpPr/>
          <p:nvPr/>
        </p:nvSpPr>
        <p:spPr>
          <a:xfrm>
            <a:off x="5364525" y="243675"/>
            <a:ext cx="3547200" cy="46563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7620000" dist="952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txBox="1"/>
          <p:nvPr>
            <p:ph type="title"/>
          </p:nvPr>
        </p:nvSpPr>
        <p:spPr>
          <a:xfrm>
            <a:off x="713225" y="1037900"/>
            <a:ext cx="4297800" cy="100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Contents of </a:t>
            </a:r>
            <a:br>
              <a:rPr lang="en"/>
            </a:br>
            <a:r>
              <a:rPr lang="en"/>
              <a:t>a portfolio</a:t>
            </a:r>
            <a:endParaRPr/>
          </a:p>
        </p:txBody>
      </p:sp>
      <p:sp>
        <p:nvSpPr>
          <p:cNvPr id="489" name="Google Shape;489;p31"/>
          <p:cNvSpPr txBox="1"/>
          <p:nvPr>
            <p:ph idx="1" type="subTitle"/>
          </p:nvPr>
        </p:nvSpPr>
        <p:spPr>
          <a:xfrm>
            <a:off x="713225" y="2043800"/>
            <a:ext cx="4297800" cy="256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 portfolio is composed of three main elements:</a:t>
            </a:r>
            <a:endParaRPr/>
          </a:p>
          <a:p>
            <a:pPr indent="-304800" lvl="0" marL="457200" rtl="0" algn="l">
              <a:spcBef>
                <a:spcPts val="1000"/>
              </a:spcBef>
              <a:spcAft>
                <a:spcPts val="0"/>
              </a:spcAft>
              <a:buSzPts val="1200"/>
              <a:buChar char="●"/>
            </a:pPr>
            <a:r>
              <a:rPr b="1" lang="en"/>
              <a:t>Content</a:t>
            </a:r>
            <a:r>
              <a:rPr lang="en"/>
              <a:t> - this includes the actual work you want to showcase and can be anything from writing samples to photographs or videos.</a:t>
            </a:r>
            <a:endParaRPr/>
          </a:p>
          <a:p>
            <a:pPr indent="-304800" lvl="0" marL="457200" rtl="0" algn="l">
              <a:spcBef>
                <a:spcPts val="1000"/>
              </a:spcBef>
              <a:spcAft>
                <a:spcPts val="0"/>
              </a:spcAft>
              <a:buSzPts val="1200"/>
              <a:buChar char="●"/>
            </a:pPr>
            <a:r>
              <a:rPr b="1" lang="en"/>
              <a:t>Design</a:t>
            </a:r>
            <a:r>
              <a:rPr lang="en"/>
              <a:t> - the design should reflect your personality and style while remaining professional. It should also make it easy to navigate the portfolio.</a:t>
            </a:r>
            <a:endParaRPr/>
          </a:p>
          <a:p>
            <a:pPr indent="-304800" lvl="0" marL="457200" rtl="0" algn="l">
              <a:spcBef>
                <a:spcPts val="1000"/>
              </a:spcBef>
              <a:spcAft>
                <a:spcPts val="1000"/>
              </a:spcAft>
              <a:buSzPts val="1200"/>
              <a:buChar char="●"/>
            </a:pPr>
            <a:r>
              <a:rPr b="1" lang="en"/>
              <a:t>Summary</a:t>
            </a:r>
            <a:r>
              <a:rPr lang="en"/>
              <a:t> - a brief summary at the beginning of the portfolio will help provide an introduction to your work and give visitors a better understanding of yourself and what you have created.</a:t>
            </a:r>
            <a:endParaRPr/>
          </a:p>
        </p:txBody>
      </p:sp>
      <p:pic>
        <p:nvPicPr>
          <p:cNvPr id="490" name="Google Shape;490;p31"/>
          <p:cNvPicPr preferRelativeResize="0"/>
          <p:nvPr>
            <p:ph idx="2" type="pic"/>
          </p:nvPr>
        </p:nvPicPr>
        <p:blipFill rotWithShape="1">
          <a:blip r:embed="rId3">
            <a:alphaModFix/>
          </a:blip>
          <a:srcRect b="808" l="0" r="8391" t="17565"/>
          <a:stretch/>
        </p:blipFill>
        <p:spPr>
          <a:xfrm>
            <a:off x="5475753" y="349910"/>
            <a:ext cx="3324600" cy="4443600"/>
          </a:xfrm>
          <a:prstGeom prst="roundRect">
            <a:avLst>
              <a:gd fmla="val 16667" name="adj"/>
            </a:avLst>
          </a:prstGeom>
        </p:spPr>
      </p:pic>
      <p:grpSp>
        <p:nvGrpSpPr>
          <p:cNvPr id="491" name="Google Shape;491;p31"/>
          <p:cNvGrpSpPr/>
          <p:nvPr/>
        </p:nvGrpSpPr>
        <p:grpSpPr>
          <a:xfrm rot="539975">
            <a:off x="8132896" y="1587083"/>
            <a:ext cx="1455628" cy="4235628"/>
            <a:chOff x="4746196" y="767085"/>
            <a:chExt cx="1197791" cy="3485366"/>
          </a:xfrm>
        </p:grpSpPr>
        <p:sp>
          <p:nvSpPr>
            <p:cNvPr id="492" name="Google Shape;492;p31"/>
            <p:cNvSpPr/>
            <p:nvPr/>
          </p:nvSpPr>
          <p:spPr>
            <a:xfrm>
              <a:off x="4758755" y="2602157"/>
              <a:ext cx="1185232" cy="1650294"/>
            </a:xfrm>
            <a:custGeom>
              <a:rect b="b" l="l" r="r" t="t"/>
              <a:pathLst>
                <a:path extrusionOk="0" h="24705" w="17743">
                  <a:moveTo>
                    <a:pt x="8613" y="24704"/>
                  </a:moveTo>
                  <a:cubicBezTo>
                    <a:pt x="6541" y="24704"/>
                    <a:pt x="4418" y="24373"/>
                    <a:pt x="2935" y="23823"/>
                  </a:cubicBezTo>
                  <a:cubicBezTo>
                    <a:pt x="1885" y="23432"/>
                    <a:pt x="1159" y="22687"/>
                    <a:pt x="775" y="21609"/>
                  </a:cubicBezTo>
                  <a:cubicBezTo>
                    <a:pt x="0" y="19433"/>
                    <a:pt x="847" y="16389"/>
                    <a:pt x="1964" y="14486"/>
                  </a:cubicBezTo>
                  <a:cubicBezTo>
                    <a:pt x="3361" y="12096"/>
                    <a:pt x="2905" y="10616"/>
                    <a:pt x="1911" y="7369"/>
                  </a:cubicBezTo>
                  <a:lnTo>
                    <a:pt x="1772" y="6913"/>
                  </a:lnTo>
                  <a:cubicBezTo>
                    <a:pt x="914" y="4105"/>
                    <a:pt x="1346" y="1714"/>
                    <a:pt x="2114" y="678"/>
                  </a:cubicBezTo>
                  <a:cubicBezTo>
                    <a:pt x="2528" y="118"/>
                    <a:pt x="2977" y="0"/>
                    <a:pt x="3280" y="0"/>
                  </a:cubicBezTo>
                  <a:cubicBezTo>
                    <a:pt x="3391" y="0"/>
                    <a:pt x="3502" y="16"/>
                    <a:pt x="3613" y="49"/>
                  </a:cubicBezTo>
                  <a:cubicBezTo>
                    <a:pt x="4651" y="347"/>
                    <a:pt x="4596" y="1411"/>
                    <a:pt x="4547" y="2350"/>
                  </a:cubicBezTo>
                  <a:cubicBezTo>
                    <a:pt x="4510" y="3090"/>
                    <a:pt x="4471" y="3856"/>
                    <a:pt x="4811" y="4464"/>
                  </a:cubicBezTo>
                  <a:cubicBezTo>
                    <a:pt x="5010" y="4818"/>
                    <a:pt x="5285" y="4984"/>
                    <a:pt x="5678" y="4984"/>
                  </a:cubicBezTo>
                  <a:cubicBezTo>
                    <a:pt x="5727" y="4984"/>
                    <a:pt x="5778" y="4980"/>
                    <a:pt x="5831" y="4975"/>
                  </a:cubicBezTo>
                  <a:cubicBezTo>
                    <a:pt x="6476" y="4910"/>
                    <a:pt x="7112" y="4480"/>
                    <a:pt x="7119" y="4475"/>
                  </a:cubicBezTo>
                  <a:lnTo>
                    <a:pt x="7288" y="4360"/>
                  </a:lnTo>
                  <a:lnTo>
                    <a:pt x="7482" y="4422"/>
                  </a:lnTo>
                  <a:lnTo>
                    <a:pt x="9240" y="4580"/>
                  </a:lnTo>
                  <a:lnTo>
                    <a:pt x="9652" y="5232"/>
                  </a:lnTo>
                  <a:cubicBezTo>
                    <a:pt x="9855" y="5586"/>
                    <a:pt x="9980" y="6027"/>
                    <a:pt x="10114" y="6492"/>
                  </a:cubicBezTo>
                  <a:cubicBezTo>
                    <a:pt x="10406" y="7522"/>
                    <a:pt x="10646" y="8197"/>
                    <a:pt x="11264" y="8222"/>
                  </a:cubicBezTo>
                  <a:cubicBezTo>
                    <a:pt x="11280" y="8222"/>
                    <a:pt x="11296" y="8222"/>
                    <a:pt x="11310" y="8222"/>
                  </a:cubicBezTo>
                  <a:cubicBezTo>
                    <a:pt x="12023" y="8222"/>
                    <a:pt x="12261" y="7468"/>
                    <a:pt x="12522" y="6402"/>
                  </a:cubicBezTo>
                  <a:cubicBezTo>
                    <a:pt x="12709" y="5632"/>
                    <a:pt x="12904" y="4836"/>
                    <a:pt x="13605" y="4836"/>
                  </a:cubicBezTo>
                  <a:cubicBezTo>
                    <a:pt x="13630" y="4836"/>
                    <a:pt x="13655" y="4839"/>
                    <a:pt x="13681" y="4841"/>
                  </a:cubicBezTo>
                  <a:cubicBezTo>
                    <a:pt x="13961" y="4869"/>
                    <a:pt x="14359" y="5031"/>
                    <a:pt x="14692" y="5650"/>
                  </a:cubicBezTo>
                  <a:cubicBezTo>
                    <a:pt x="15268" y="6721"/>
                    <a:pt x="15399" y="8780"/>
                    <a:pt x="14504" y="10482"/>
                  </a:cubicBezTo>
                  <a:cubicBezTo>
                    <a:pt x="13482" y="12420"/>
                    <a:pt x="14012" y="13840"/>
                    <a:pt x="15272" y="15635"/>
                  </a:cubicBezTo>
                  <a:cubicBezTo>
                    <a:pt x="17742" y="19149"/>
                    <a:pt x="16336" y="21609"/>
                    <a:pt x="15277" y="22764"/>
                  </a:cubicBezTo>
                  <a:cubicBezTo>
                    <a:pt x="14576" y="23531"/>
                    <a:pt x="13420" y="24082"/>
                    <a:pt x="11844" y="24403"/>
                  </a:cubicBezTo>
                  <a:cubicBezTo>
                    <a:pt x="10871" y="24602"/>
                    <a:pt x="9786" y="24704"/>
                    <a:pt x="8613" y="247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4746196" y="2606766"/>
              <a:ext cx="1152233" cy="1636667"/>
            </a:xfrm>
            <a:custGeom>
              <a:rect b="b" l="l" r="r" t="t"/>
              <a:pathLst>
                <a:path extrusionOk="0" h="24501" w="17249">
                  <a:moveTo>
                    <a:pt x="15159" y="22415"/>
                  </a:moveTo>
                  <a:cubicBezTo>
                    <a:pt x="14475" y="23162"/>
                    <a:pt x="13314" y="23650"/>
                    <a:pt x="11949" y="23927"/>
                  </a:cubicBezTo>
                  <a:cubicBezTo>
                    <a:pt x="9144" y="24501"/>
                    <a:pt x="5466" y="24182"/>
                    <a:pt x="3269" y="23365"/>
                  </a:cubicBezTo>
                  <a:cubicBezTo>
                    <a:pt x="1" y="22149"/>
                    <a:pt x="951" y="17287"/>
                    <a:pt x="2508" y="14625"/>
                  </a:cubicBezTo>
                  <a:cubicBezTo>
                    <a:pt x="4064" y="11965"/>
                    <a:pt x="3458" y="10332"/>
                    <a:pt x="2355" y="6724"/>
                  </a:cubicBezTo>
                  <a:cubicBezTo>
                    <a:pt x="1252" y="3116"/>
                    <a:pt x="2355" y="0"/>
                    <a:pt x="3685" y="380"/>
                  </a:cubicBezTo>
                  <a:cubicBezTo>
                    <a:pt x="5015" y="761"/>
                    <a:pt x="3761" y="3040"/>
                    <a:pt x="4636" y="4596"/>
                  </a:cubicBezTo>
                  <a:cubicBezTo>
                    <a:pt x="4992" y="5230"/>
                    <a:pt x="5535" y="5373"/>
                    <a:pt x="6058" y="5320"/>
                  </a:cubicBezTo>
                  <a:cubicBezTo>
                    <a:pt x="6826" y="5244"/>
                    <a:pt x="7543" y="4749"/>
                    <a:pt x="7543" y="4749"/>
                  </a:cubicBezTo>
                  <a:lnTo>
                    <a:pt x="9479" y="5369"/>
                  </a:lnTo>
                  <a:cubicBezTo>
                    <a:pt x="10048" y="6359"/>
                    <a:pt x="10032" y="8510"/>
                    <a:pt x="11436" y="8567"/>
                  </a:cubicBezTo>
                  <a:cubicBezTo>
                    <a:pt x="13390" y="8646"/>
                    <a:pt x="12860" y="5089"/>
                    <a:pt x="13830" y="5184"/>
                  </a:cubicBezTo>
                  <a:cubicBezTo>
                    <a:pt x="14799" y="5281"/>
                    <a:pt x="15462" y="8054"/>
                    <a:pt x="14322" y="10219"/>
                  </a:cubicBezTo>
                  <a:cubicBezTo>
                    <a:pt x="13182" y="12386"/>
                    <a:pt x="13867" y="14019"/>
                    <a:pt x="15120" y="15804"/>
                  </a:cubicBezTo>
                  <a:cubicBezTo>
                    <a:pt x="16374" y="17588"/>
                    <a:pt x="17248" y="20137"/>
                    <a:pt x="15159" y="22415"/>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5022751" y="2923934"/>
              <a:ext cx="875681" cy="1281224"/>
            </a:xfrm>
            <a:custGeom>
              <a:rect b="b" l="l" r="r" t="t"/>
              <a:pathLst>
                <a:path extrusionOk="0" h="19180" w="13109">
                  <a:moveTo>
                    <a:pt x="11019" y="17667"/>
                  </a:moveTo>
                  <a:cubicBezTo>
                    <a:pt x="10335" y="18414"/>
                    <a:pt x="9174" y="18902"/>
                    <a:pt x="7809" y="19179"/>
                  </a:cubicBezTo>
                  <a:cubicBezTo>
                    <a:pt x="6468" y="17736"/>
                    <a:pt x="9167" y="16594"/>
                    <a:pt x="8968" y="14438"/>
                  </a:cubicBezTo>
                  <a:cubicBezTo>
                    <a:pt x="8739" y="11968"/>
                    <a:pt x="6345" y="12918"/>
                    <a:pt x="3269" y="13029"/>
                  </a:cubicBezTo>
                  <a:cubicBezTo>
                    <a:pt x="190" y="13145"/>
                    <a:pt x="1" y="11396"/>
                    <a:pt x="685" y="9611"/>
                  </a:cubicBezTo>
                  <a:cubicBezTo>
                    <a:pt x="1370" y="7828"/>
                    <a:pt x="2651" y="6017"/>
                    <a:pt x="2346" y="4041"/>
                  </a:cubicBezTo>
                  <a:cubicBezTo>
                    <a:pt x="2291" y="3690"/>
                    <a:pt x="2226" y="3313"/>
                    <a:pt x="2159" y="2938"/>
                  </a:cubicBezTo>
                  <a:cubicBezTo>
                    <a:pt x="1962" y="1800"/>
                    <a:pt x="2450" y="655"/>
                    <a:pt x="3403" y="1"/>
                  </a:cubicBezTo>
                  <a:lnTo>
                    <a:pt x="3403" y="1"/>
                  </a:lnTo>
                  <a:lnTo>
                    <a:pt x="5339" y="621"/>
                  </a:lnTo>
                  <a:cubicBezTo>
                    <a:pt x="5908" y="1611"/>
                    <a:pt x="5892" y="3762"/>
                    <a:pt x="7296" y="3819"/>
                  </a:cubicBezTo>
                  <a:cubicBezTo>
                    <a:pt x="9252" y="3898"/>
                    <a:pt x="8720" y="341"/>
                    <a:pt x="9690" y="436"/>
                  </a:cubicBezTo>
                  <a:cubicBezTo>
                    <a:pt x="10659" y="533"/>
                    <a:pt x="11322" y="3306"/>
                    <a:pt x="10185" y="5471"/>
                  </a:cubicBezTo>
                  <a:cubicBezTo>
                    <a:pt x="9044" y="7638"/>
                    <a:pt x="9727" y="9271"/>
                    <a:pt x="10980" y="11056"/>
                  </a:cubicBezTo>
                  <a:cubicBezTo>
                    <a:pt x="12234" y="12840"/>
                    <a:pt x="13108" y="15389"/>
                    <a:pt x="11019" y="176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5068509" y="2948049"/>
              <a:ext cx="752502" cy="1233128"/>
            </a:xfrm>
            <a:custGeom>
              <a:rect b="b" l="l" r="r" t="t"/>
              <a:pathLst>
                <a:path extrusionOk="0" h="18460" w="11265">
                  <a:moveTo>
                    <a:pt x="11264" y="14264"/>
                  </a:moveTo>
                  <a:cubicBezTo>
                    <a:pt x="11264" y="15289"/>
                    <a:pt x="10871" y="16237"/>
                    <a:pt x="10094" y="17086"/>
                  </a:cubicBezTo>
                  <a:cubicBezTo>
                    <a:pt x="9534" y="17697"/>
                    <a:pt x="8554" y="18171"/>
                    <a:pt x="7247" y="18460"/>
                  </a:cubicBezTo>
                  <a:cubicBezTo>
                    <a:pt x="7129" y="18298"/>
                    <a:pt x="7073" y="18141"/>
                    <a:pt x="7073" y="17976"/>
                  </a:cubicBezTo>
                  <a:cubicBezTo>
                    <a:pt x="7073" y="17604"/>
                    <a:pt x="7351" y="17185"/>
                    <a:pt x="7672" y="16704"/>
                  </a:cubicBezTo>
                  <a:cubicBezTo>
                    <a:pt x="8114" y="16036"/>
                    <a:pt x="8618" y="15282"/>
                    <a:pt x="8618" y="14306"/>
                  </a:cubicBezTo>
                  <a:cubicBezTo>
                    <a:pt x="8618" y="14220"/>
                    <a:pt x="8614" y="14132"/>
                    <a:pt x="8604" y="14047"/>
                  </a:cubicBezTo>
                  <a:cubicBezTo>
                    <a:pt x="8542" y="13358"/>
                    <a:pt x="8318" y="12863"/>
                    <a:pt x="7922" y="12537"/>
                  </a:cubicBezTo>
                  <a:cubicBezTo>
                    <a:pt x="7170" y="11919"/>
                    <a:pt x="5979" y="12039"/>
                    <a:pt x="4474" y="12194"/>
                  </a:cubicBezTo>
                  <a:cubicBezTo>
                    <a:pt x="3868" y="12257"/>
                    <a:pt x="3241" y="12319"/>
                    <a:pt x="2572" y="12345"/>
                  </a:cubicBezTo>
                  <a:cubicBezTo>
                    <a:pt x="1532" y="12384"/>
                    <a:pt x="798" y="12203"/>
                    <a:pt x="391" y="11813"/>
                  </a:cubicBezTo>
                  <a:cubicBezTo>
                    <a:pt x="128" y="11560"/>
                    <a:pt x="0" y="11216"/>
                    <a:pt x="0" y="10763"/>
                  </a:cubicBezTo>
                  <a:cubicBezTo>
                    <a:pt x="0" y="10365"/>
                    <a:pt x="102" y="9893"/>
                    <a:pt x="306" y="9368"/>
                  </a:cubicBezTo>
                  <a:cubicBezTo>
                    <a:pt x="479" y="8915"/>
                    <a:pt x="690" y="8466"/>
                    <a:pt x="912" y="7989"/>
                  </a:cubicBezTo>
                  <a:cubicBezTo>
                    <a:pt x="1462" y="6814"/>
                    <a:pt x="2031" y="5598"/>
                    <a:pt x="2031" y="4289"/>
                  </a:cubicBezTo>
                  <a:cubicBezTo>
                    <a:pt x="2031" y="4067"/>
                    <a:pt x="2015" y="3845"/>
                    <a:pt x="1983" y="3630"/>
                  </a:cubicBezTo>
                  <a:cubicBezTo>
                    <a:pt x="1934" y="3315"/>
                    <a:pt x="1874" y="2977"/>
                    <a:pt x="1816" y="2642"/>
                  </a:cubicBezTo>
                  <a:lnTo>
                    <a:pt x="1795" y="2522"/>
                  </a:lnTo>
                  <a:cubicBezTo>
                    <a:pt x="1770" y="2374"/>
                    <a:pt x="1756" y="2223"/>
                    <a:pt x="1756" y="2073"/>
                  </a:cubicBezTo>
                  <a:cubicBezTo>
                    <a:pt x="1756" y="1263"/>
                    <a:pt x="2135" y="498"/>
                    <a:pt x="2776" y="1"/>
                  </a:cubicBezTo>
                  <a:lnTo>
                    <a:pt x="4427" y="530"/>
                  </a:lnTo>
                  <a:cubicBezTo>
                    <a:pt x="4557" y="796"/>
                    <a:pt x="4659" y="1150"/>
                    <a:pt x="4763" y="1520"/>
                  </a:cubicBezTo>
                  <a:cubicBezTo>
                    <a:pt x="5045" y="2508"/>
                    <a:pt x="5396" y="3736"/>
                    <a:pt x="6597" y="3785"/>
                  </a:cubicBezTo>
                  <a:cubicBezTo>
                    <a:pt x="8008" y="3840"/>
                    <a:pt x="8352" y="2429"/>
                    <a:pt x="8604" y="1400"/>
                  </a:cubicBezTo>
                  <a:cubicBezTo>
                    <a:pt x="8690" y="1046"/>
                    <a:pt x="8836" y="454"/>
                    <a:pt x="8965" y="401"/>
                  </a:cubicBezTo>
                  <a:cubicBezTo>
                    <a:pt x="9305" y="433"/>
                    <a:pt x="9772" y="1287"/>
                    <a:pt x="9772" y="2600"/>
                  </a:cubicBezTo>
                  <a:cubicBezTo>
                    <a:pt x="9772" y="3188"/>
                    <a:pt x="9675" y="4076"/>
                    <a:pt x="9210" y="4959"/>
                  </a:cubicBezTo>
                  <a:cubicBezTo>
                    <a:pt x="8794" y="5750"/>
                    <a:pt x="8593" y="6500"/>
                    <a:pt x="8593" y="7254"/>
                  </a:cubicBezTo>
                  <a:cubicBezTo>
                    <a:pt x="8593" y="8646"/>
                    <a:pt x="9319" y="9870"/>
                    <a:pt x="10029" y="10883"/>
                  </a:cubicBezTo>
                  <a:cubicBezTo>
                    <a:pt x="10594" y="11685"/>
                    <a:pt x="11264" y="12923"/>
                    <a:pt x="11264" y="14264"/>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5662098" y="3730014"/>
              <a:ext cx="57114" cy="57181"/>
            </a:xfrm>
            <a:custGeom>
              <a:rect b="b" l="l" r="r" t="t"/>
              <a:pathLst>
                <a:path extrusionOk="0" h="856" w="855">
                  <a:moveTo>
                    <a:pt x="854" y="428"/>
                  </a:moveTo>
                  <a:cubicBezTo>
                    <a:pt x="854" y="664"/>
                    <a:pt x="662" y="856"/>
                    <a:pt x="426" y="856"/>
                  </a:cubicBezTo>
                  <a:cubicBezTo>
                    <a:pt x="190" y="856"/>
                    <a:pt x="1" y="664"/>
                    <a:pt x="1" y="428"/>
                  </a:cubicBezTo>
                  <a:cubicBezTo>
                    <a:pt x="1" y="192"/>
                    <a:pt x="190" y="0"/>
                    <a:pt x="426" y="0"/>
                  </a:cubicBezTo>
                  <a:cubicBezTo>
                    <a:pt x="662" y="0"/>
                    <a:pt x="854" y="192"/>
                    <a:pt x="854"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5704917" y="3852793"/>
              <a:ext cx="57047" cy="57114"/>
            </a:xfrm>
            <a:custGeom>
              <a:rect b="b" l="l" r="r" t="t"/>
              <a:pathLst>
                <a:path extrusionOk="0" h="855" w="854">
                  <a:moveTo>
                    <a:pt x="854" y="427"/>
                  </a:moveTo>
                  <a:cubicBezTo>
                    <a:pt x="854" y="662"/>
                    <a:pt x="664" y="854"/>
                    <a:pt x="428" y="854"/>
                  </a:cubicBezTo>
                  <a:cubicBezTo>
                    <a:pt x="192" y="854"/>
                    <a:pt x="0" y="662"/>
                    <a:pt x="0" y="427"/>
                  </a:cubicBezTo>
                  <a:cubicBezTo>
                    <a:pt x="0" y="191"/>
                    <a:pt x="192" y="1"/>
                    <a:pt x="428" y="1"/>
                  </a:cubicBezTo>
                  <a:cubicBezTo>
                    <a:pt x="664" y="1"/>
                    <a:pt x="854" y="191"/>
                    <a:pt x="854" y="4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5683875" y="3967957"/>
              <a:ext cx="57248" cy="57181"/>
            </a:xfrm>
            <a:custGeom>
              <a:rect b="b" l="l" r="r" t="t"/>
              <a:pathLst>
                <a:path extrusionOk="0" h="856" w="857">
                  <a:moveTo>
                    <a:pt x="856" y="428"/>
                  </a:moveTo>
                  <a:cubicBezTo>
                    <a:pt x="856" y="664"/>
                    <a:pt x="665" y="856"/>
                    <a:pt x="429" y="856"/>
                  </a:cubicBezTo>
                  <a:cubicBezTo>
                    <a:pt x="193" y="856"/>
                    <a:pt x="1" y="664"/>
                    <a:pt x="1" y="428"/>
                  </a:cubicBezTo>
                  <a:cubicBezTo>
                    <a:pt x="1" y="192"/>
                    <a:pt x="193" y="0"/>
                    <a:pt x="429" y="0"/>
                  </a:cubicBezTo>
                  <a:cubicBezTo>
                    <a:pt x="665" y="0"/>
                    <a:pt x="856" y="192"/>
                    <a:pt x="856" y="4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5602779" y="4053662"/>
              <a:ext cx="57047" cy="57114"/>
            </a:xfrm>
            <a:custGeom>
              <a:rect b="b" l="l" r="r" t="t"/>
              <a:pathLst>
                <a:path extrusionOk="0" h="855" w="854">
                  <a:moveTo>
                    <a:pt x="854" y="429"/>
                  </a:moveTo>
                  <a:cubicBezTo>
                    <a:pt x="854" y="662"/>
                    <a:pt x="662" y="854"/>
                    <a:pt x="426" y="854"/>
                  </a:cubicBezTo>
                  <a:cubicBezTo>
                    <a:pt x="190" y="854"/>
                    <a:pt x="0" y="665"/>
                    <a:pt x="0" y="429"/>
                  </a:cubicBezTo>
                  <a:cubicBezTo>
                    <a:pt x="0" y="190"/>
                    <a:pt x="190" y="1"/>
                    <a:pt x="426" y="1"/>
                  </a:cubicBezTo>
                  <a:cubicBezTo>
                    <a:pt x="662" y="1"/>
                    <a:pt x="854" y="193"/>
                    <a:pt x="854" y="4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5210460" y="1438695"/>
              <a:ext cx="168937" cy="1555438"/>
            </a:xfrm>
            <a:custGeom>
              <a:rect b="b" l="l" r="r" t="t"/>
              <a:pathLst>
                <a:path extrusionOk="0" h="23285" w="2529">
                  <a:moveTo>
                    <a:pt x="1" y="1"/>
                  </a:moveTo>
                  <a:lnTo>
                    <a:pt x="2529" y="1"/>
                  </a:lnTo>
                  <a:lnTo>
                    <a:pt x="2529" y="23285"/>
                  </a:lnTo>
                  <a:lnTo>
                    <a:pt x="1" y="232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5151943" y="767085"/>
              <a:ext cx="328188" cy="674480"/>
            </a:xfrm>
            <a:custGeom>
              <a:rect b="b" l="l" r="r" t="t"/>
              <a:pathLst>
                <a:path extrusionOk="0" h="10097" w="4913">
                  <a:moveTo>
                    <a:pt x="863" y="10069"/>
                  </a:moveTo>
                  <a:lnTo>
                    <a:pt x="863" y="9611"/>
                  </a:lnTo>
                  <a:lnTo>
                    <a:pt x="0" y="9611"/>
                  </a:lnTo>
                  <a:cubicBezTo>
                    <a:pt x="0" y="9611"/>
                    <a:pt x="1656" y="2515"/>
                    <a:pt x="2105" y="1432"/>
                  </a:cubicBezTo>
                  <a:cubicBezTo>
                    <a:pt x="2563" y="325"/>
                    <a:pt x="4832" y="1"/>
                    <a:pt x="4913" y="2351"/>
                  </a:cubicBezTo>
                  <a:cubicBezTo>
                    <a:pt x="4913" y="2351"/>
                    <a:pt x="3481" y="2619"/>
                    <a:pt x="3752" y="4428"/>
                  </a:cubicBezTo>
                  <a:cubicBezTo>
                    <a:pt x="4023" y="6236"/>
                    <a:pt x="4698" y="8207"/>
                    <a:pt x="4698" y="8207"/>
                  </a:cubicBezTo>
                  <a:cubicBezTo>
                    <a:pt x="4698" y="8207"/>
                    <a:pt x="3650" y="8542"/>
                    <a:pt x="3417" y="9544"/>
                  </a:cubicBezTo>
                  <a:lnTo>
                    <a:pt x="3417" y="10097"/>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5218075" y="1293004"/>
              <a:ext cx="49966" cy="49966"/>
            </a:xfrm>
            <a:custGeom>
              <a:rect b="b" l="l" r="r" t="t"/>
              <a:pathLst>
                <a:path extrusionOk="0" h="748" w="748">
                  <a:moveTo>
                    <a:pt x="747" y="376"/>
                  </a:moveTo>
                  <a:cubicBezTo>
                    <a:pt x="747" y="581"/>
                    <a:pt x="581" y="748"/>
                    <a:pt x="373" y="748"/>
                  </a:cubicBezTo>
                  <a:cubicBezTo>
                    <a:pt x="167" y="748"/>
                    <a:pt x="0" y="581"/>
                    <a:pt x="0" y="376"/>
                  </a:cubicBezTo>
                  <a:cubicBezTo>
                    <a:pt x="0" y="170"/>
                    <a:pt x="167" y="1"/>
                    <a:pt x="373" y="1"/>
                  </a:cubicBezTo>
                  <a:cubicBezTo>
                    <a:pt x="581" y="1"/>
                    <a:pt x="747" y="170"/>
                    <a:pt x="747"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5248202" y="1157199"/>
              <a:ext cx="49833" cy="49966"/>
            </a:xfrm>
            <a:custGeom>
              <a:rect b="b" l="l" r="r" t="t"/>
              <a:pathLst>
                <a:path extrusionOk="0" h="748" w="746">
                  <a:moveTo>
                    <a:pt x="745" y="373"/>
                  </a:moveTo>
                  <a:cubicBezTo>
                    <a:pt x="745" y="581"/>
                    <a:pt x="579" y="748"/>
                    <a:pt x="373" y="748"/>
                  </a:cubicBezTo>
                  <a:cubicBezTo>
                    <a:pt x="167" y="748"/>
                    <a:pt x="0" y="581"/>
                    <a:pt x="0" y="373"/>
                  </a:cubicBezTo>
                  <a:cubicBezTo>
                    <a:pt x="0" y="167"/>
                    <a:pt x="167" y="1"/>
                    <a:pt x="373" y="1"/>
                  </a:cubicBezTo>
                  <a:cubicBezTo>
                    <a:pt x="579" y="1"/>
                    <a:pt x="745" y="167"/>
                    <a:pt x="745" y="373"/>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5280667" y="1014179"/>
              <a:ext cx="49766" cy="49966"/>
            </a:xfrm>
            <a:custGeom>
              <a:rect b="b" l="l" r="r" t="t"/>
              <a:pathLst>
                <a:path extrusionOk="0" h="748" w="745">
                  <a:moveTo>
                    <a:pt x="745" y="375"/>
                  </a:moveTo>
                  <a:cubicBezTo>
                    <a:pt x="745" y="581"/>
                    <a:pt x="578" y="747"/>
                    <a:pt x="372" y="747"/>
                  </a:cubicBezTo>
                  <a:cubicBezTo>
                    <a:pt x="167" y="747"/>
                    <a:pt x="0" y="581"/>
                    <a:pt x="0" y="375"/>
                  </a:cubicBezTo>
                  <a:cubicBezTo>
                    <a:pt x="0" y="169"/>
                    <a:pt x="167" y="0"/>
                    <a:pt x="372" y="0"/>
                  </a:cubicBezTo>
                  <a:cubicBezTo>
                    <a:pt x="578" y="0"/>
                    <a:pt x="745" y="169"/>
                    <a:pt x="745" y="375"/>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5314134" y="875835"/>
              <a:ext cx="49966" cy="50033"/>
            </a:xfrm>
            <a:custGeom>
              <a:rect b="b" l="l" r="r" t="t"/>
              <a:pathLst>
                <a:path extrusionOk="0" h="749" w="748">
                  <a:moveTo>
                    <a:pt x="748" y="376"/>
                  </a:moveTo>
                  <a:cubicBezTo>
                    <a:pt x="748" y="582"/>
                    <a:pt x="581" y="748"/>
                    <a:pt x="376" y="748"/>
                  </a:cubicBezTo>
                  <a:cubicBezTo>
                    <a:pt x="170" y="748"/>
                    <a:pt x="1" y="582"/>
                    <a:pt x="1" y="376"/>
                  </a:cubicBezTo>
                  <a:cubicBezTo>
                    <a:pt x="1" y="170"/>
                    <a:pt x="170" y="1"/>
                    <a:pt x="376" y="1"/>
                  </a:cubicBezTo>
                  <a:cubicBezTo>
                    <a:pt x="581" y="1"/>
                    <a:pt x="748" y="170"/>
                    <a:pt x="748" y="37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5122283" y="1295342"/>
              <a:ext cx="56112" cy="40214"/>
            </a:xfrm>
            <a:custGeom>
              <a:rect b="b" l="l" r="r" t="t"/>
              <a:pathLst>
                <a:path extrusionOk="0" h="602" w="840">
                  <a:moveTo>
                    <a:pt x="736" y="602"/>
                  </a:moveTo>
                  <a:lnTo>
                    <a:pt x="840" y="183"/>
                  </a:lnTo>
                  <a:lnTo>
                    <a:pt x="104" y="1"/>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5066371" y="1259470"/>
              <a:ext cx="62926" cy="74883"/>
            </a:xfrm>
            <a:custGeom>
              <a:rect b="b" l="l" r="r" t="t"/>
              <a:pathLst>
                <a:path extrusionOk="0" h="1121" w="942">
                  <a:moveTo>
                    <a:pt x="0" y="1120"/>
                  </a:moveTo>
                  <a:lnTo>
                    <a:pt x="280" y="1"/>
                  </a:lnTo>
                  <a:lnTo>
                    <a:pt x="941" y="538"/>
                  </a:lnTo>
                  <a:lnTo>
                    <a:pt x="837"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5152878" y="1158267"/>
              <a:ext cx="56112" cy="40280"/>
            </a:xfrm>
            <a:custGeom>
              <a:rect b="b" l="l" r="r" t="t"/>
              <a:pathLst>
                <a:path extrusionOk="0" h="603" w="840">
                  <a:moveTo>
                    <a:pt x="736" y="602"/>
                  </a:moveTo>
                  <a:lnTo>
                    <a:pt x="840" y="184"/>
                  </a:lnTo>
                  <a:lnTo>
                    <a:pt x="104" y="1"/>
                  </a:lnTo>
                  <a:lnTo>
                    <a:pt x="0" y="4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5097099" y="1122462"/>
              <a:ext cx="62792" cy="74816"/>
            </a:xfrm>
            <a:custGeom>
              <a:rect b="b" l="l" r="r" t="t"/>
              <a:pathLst>
                <a:path extrusionOk="0" h="1120" w="940">
                  <a:moveTo>
                    <a:pt x="0" y="1120"/>
                  </a:moveTo>
                  <a:lnTo>
                    <a:pt x="278" y="0"/>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5188883" y="1015849"/>
              <a:ext cx="56312" cy="40214"/>
            </a:xfrm>
            <a:custGeom>
              <a:rect b="b" l="l" r="r" t="t"/>
              <a:pathLst>
                <a:path extrusionOk="0" h="602" w="843">
                  <a:moveTo>
                    <a:pt x="738" y="602"/>
                  </a:moveTo>
                  <a:lnTo>
                    <a:pt x="842" y="183"/>
                  </a:lnTo>
                  <a:lnTo>
                    <a:pt x="104" y="0"/>
                  </a:lnTo>
                  <a:lnTo>
                    <a:pt x="0"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5133105" y="979977"/>
              <a:ext cx="62792" cy="74883"/>
            </a:xfrm>
            <a:custGeom>
              <a:rect b="b" l="l" r="r" t="t"/>
              <a:pathLst>
                <a:path extrusionOk="0" h="1121" w="940">
                  <a:moveTo>
                    <a:pt x="0" y="1120"/>
                  </a:moveTo>
                  <a:lnTo>
                    <a:pt x="278" y="1"/>
                  </a:lnTo>
                  <a:lnTo>
                    <a:pt x="939" y="537"/>
                  </a:lnTo>
                  <a:lnTo>
                    <a:pt x="835"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5228563" y="871560"/>
              <a:ext cx="56179" cy="40214"/>
            </a:xfrm>
            <a:custGeom>
              <a:rect b="b" l="l" r="r" t="t"/>
              <a:pathLst>
                <a:path extrusionOk="0" h="602" w="841">
                  <a:moveTo>
                    <a:pt x="736" y="602"/>
                  </a:moveTo>
                  <a:lnTo>
                    <a:pt x="840" y="183"/>
                  </a:lnTo>
                  <a:lnTo>
                    <a:pt x="105" y="0"/>
                  </a:lnTo>
                  <a:lnTo>
                    <a:pt x="1" y="4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5172784" y="835688"/>
              <a:ext cx="62792" cy="74883"/>
            </a:xfrm>
            <a:custGeom>
              <a:rect b="b" l="l" r="r" t="t"/>
              <a:pathLst>
                <a:path extrusionOk="0" h="1121" w="940">
                  <a:moveTo>
                    <a:pt x="1" y="1120"/>
                  </a:moveTo>
                  <a:lnTo>
                    <a:pt x="278" y="1"/>
                  </a:lnTo>
                  <a:lnTo>
                    <a:pt x="940" y="537"/>
                  </a:lnTo>
                  <a:lnTo>
                    <a:pt x="836" y="95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5133706" y="3595278"/>
              <a:ext cx="255911" cy="47027"/>
            </a:xfrm>
            <a:custGeom>
              <a:rect b="b" l="l" r="r" t="t"/>
              <a:pathLst>
                <a:path extrusionOk="0" h="704" w="3831">
                  <a:moveTo>
                    <a:pt x="3479" y="703"/>
                  </a:moveTo>
                  <a:lnTo>
                    <a:pt x="352" y="703"/>
                  </a:lnTo>
                  <a:cubicBezTo>
                    <a:pt x="158" y="703"/>
                    <a:pt x="0" y="546"/>
                    <a:pt x="0" y="352"/>
                  </a:cubicBezTo>
                  <a:lnTo>
                    <a:pt x="0" y="352"/>
                  </a:lnTo>
                  <a:cubicBezTo>
                    <a:pt x="0" y="158"/>
                    <a:pt x="158" y="0"/>
                    <a:pt x="352" y="0"/>
                  </a:cubicBezTo>
                  <a:lnTo>
                    <a:pt x="3479" y="0"/>
                  </a:lnTo>
                  <a:cubicBezTo>
                    <a:pt x="3673" y="0"/>
                    <a:pt x="3831" y="158"/>
                    <a:pt x="3831" y="352"/>
                  </a:cubicBezTo>
                  <a:lnTo>
                    <a:pt x="3831" y="352"/>
                  </a:lnTo>
                  <a:cubicBezTo>
                    <a:pt x="3831" y="546"/>
                    <a:pt x="3673"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5202177" y="3611644"/>
              <a:ext cx="17969" cy="18170"/>
            </a:xfrm>
            <a:custGeom>
              <a:rect b="b" l="l" r="r" t="t"/>
              <a:pathLst>
                <a:path extrusionOk="0" h="272" w="269">
                  <a:moveTo>
                    <a:pt x="268" y="135"/>
                  </a:moveTo>
                  <a:cubicBezTo>
                    <a:pt x="268" y="211"/>
                    <a:pt x="208" y="271"/>
                    <a:pt x="134" y="271"/>
                  </a:cubicBezTo>
                  <a:cubicBezTo>
                    <a:pt x="60" y="271"/>
                    <a:pt x="0" y="211"/>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5235844" y="3611644"/>
              <a:ext cx="17969" cy="18170"/>
            </a:xfrm>
            <a:custGeom>
              <a:rect b="b" l="l" r="r" t="t"/>
              <a:pathLst>
                <a:path extrusionOk="0" h="272" w="269">
                  <a:moveTo>
                    <a:pt x="269" y="135"/>
                  </a:moveTo>
                  <a:cubicBezTo>
                    <a:pt x="269" y="211"/>
                    <a:pt x="208" y="271"/>
                    <a:pt x="134" y="271"/>
                  </a:cubicBezTo>
                  <a:cubicBezTo>
                    <a:pt x="60" y="271"/>
                    <a:pt x="0" y="211"/>
                    <a:pt x="0" y="135"/>
                  </a:cubicBezTo>
                  <a:cubicBezTo>
                    <a:pt x="0" y="61"/>
                    <a:pt x="60" y="1"/>
                    <a:pt x="134" y="1"/>
                  </a:cubicBezTo>
                  <a:cubicBezTo>
                    <a:pt x="208"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5269512" y="3611644"/>
              <a:ext cx="17969" cy="18170"/>
            </a:xfrm>
            <a:custGeom>
              <a:rect b="b" l="l" r="r" t="t"/>
              <a:pathLst>
                <a:path extrusionOk="0" h="272" w="269">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5303179" y="3611644"/>
              <a:ext cx="18036" cy="18170"/>
            </a:xfrm>
            <a:custGeom>
              <a:rect b="b" l="l" r="r" t="t"/>
              <a:pathLst>
                <a:path extrusionOk="0" h="272" w="270">
                  <a:moveTo>
                    <a:pt x="269" y="135"/>
                  </a:moveTo>
                  <a:cubicBezTo>
                    <a:pt x="269" y="211"/>
                    <a:pt x="209" y="271"/>
                    <a:pt x="135" y="271"/>
                  </a:cubicBezTo>
                  <a:cubicBezTo>
                    <a:pt x="61" y="271"/>
                    <a:pt x="1" y="211"/>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5199037" y="3477709"/>
              <a:ext cx="255911" cy="47027"/>
            </a:xfrm>
            <a:custGeom>
              <a:rect b="b" l="l" r="r" t="t"/>
              <a:pathLst>
                <a:path extrusionOk="0" h="704" w="3831">
                  <a:moveTo>
                    <a:pt x="3479" y="703"/>
                  </a:moveTo>
                  <a:lnTo>
                    <a:pt x="355" y="703"/>
                  </a:lnTo>
                  <a:cubicBezTo>
                    <a:pt x="160" y="703"/>
                    <a:pt x="1" y="546"/>
                    <a:pt x="1" y="352"/>
                  </a:cubicBezTo>
                  <a:lnTo>
                    <a:pt x="1" y="352"/>
                  </a:lnTo>
                  <a:cubicBezTo>
                    <a:pt x="1" y="158"/>
                    <a:pt x="160" y="0"/>
                    <a:pt x="355" y="0"/>
                  </a:cubicBezTo>
                  <a:lnTo>
                    <a:pt x="3479" y="0"/>
                  </a:lnTo>
                  <a:cubicBezTo>
                    <a:pt x="3674" y="0"/>
                    <a:pt x="3831" y="158"/>
                    <a:pt x="3831" y="352"/>
                  </a:cubicBezTo>
                  <a:lnTo>
                    <a:pt x="3831" y="352"/>
                  </a:lnTo>
                  <a:cubicBezTo>
                    <a:pt x="3831" y="546"/>
                    <a:pt x="3674" y="703"/>
                    <a:pt x="3479" y="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5267508" y="3494209"/>
              <a:ext cx="18170" cy="17969"/>
            </a:xfrm>
            <a:custGeom>
              <a:rect b="b" l="l" r="r" t="t"/>
              <a:pathLst>
                <a:path extrusionOk="0" h="269" w="272">
                  <a:moveTo>
                    <a:pt x="271" y="135"/>
                  </a:moveTo>
                  <a:cubicBezTo>
                    <a:pt x="271" y="209"/>
                    <a:pt x="211" y="269"/>
                    <a:pt x="137" y="269"/>
                  </a:cubicBezTo>
                  <a:cubicBezTo>
                    <a:pt x="61" y="269"/>
                    <a:pt x="0" y="209"/>
                    <a:pt x="0" y="135"/>
                  </a:cubicBezTo>
                  <a:cubicBezTo>
                    <a:pt x="0" y="61"/>
                    <a:pt x="61" y="1"/>
                    <a:pt x="137"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301175" y="3494209"/>
              <a:ext cx="18170" cy="17969"/>
            </a:xfrm>
            <a:custGeom>
              <a:rect b="b" l="l" r="r" t="t"/>
              <a:pathLst>
                <a:path extrusionOk="0" h="269" w="272">
                  <a:moveTo>
                    <a:pt x="271" y="135"/>
                  </a:moveTo>
                  <a:cubicBezTo>
                    <a:pt x="271" y="209"/>
                    <a:pt x="211" y="269"/>
                    <a:pt x="135" y="269"/>
                  </a:cubicBezTo>
                  <a:cubicBezTo>
                    <a:pt x="61" y="269"/>
                    <a:pt x="1" y="209"/>
                    <a:pt x="1" y="135"/>
                  </a:cubicBezTo>
                  <a:cubicBezTo>
                    <a:pt x="1" y="61"/>
                    <a:pt x="61" y="1"/>
                    <a:pt x="135" y="1"/>
                  </a:cubicBezTo>
                  <a:cubicBezTo>
                    <a:pt x="211" y="1"/>
                    <a:pt x="271" y="61"/>
                    <a:pt x="271"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5334842" y="3494209"/>
              <a:ext cx="18036" cy="17969"/>
            </a:xfrm>
            <a:custGeom>
              <a:rect b="b" l="l" r="r" t="t"/>
              <a:pathLst>
                <a:path extrusionOk="0" h="269" w="270">
                  <a:moveTo>
                    <a:pt x="269" y="135"/>
                  </a:moveTo>
                  <a:cubicBezTo>
                    <a:pt x="269" y="209"/>
                    <a:pt x="209" y="269"/>
                    <a:pt x="135" y="269"/>
                  </a:cubicBezTo>
                  <a:cubicBezTo>
                    <a:pt x="61" y="269"/>
                    <a:pt x="1" y="209"/>
                    <a:pt x="1" y="135"/>
                  </a:cubicBezTo>
                  <a:cubicBezTo>
                    <a:pt x="1" y="61"/>
                    <a:pt x="61" y="1"/>
                    <a:pt x="135" y="1"/>
                  </a:cubicBezTo>
                  <a:cubicBezTo>
                    <a:pt x="209" y="1"/>
                    <a:pt x="269" y="61"/>
                    <a:pt x="269"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5368577" y="3494209"/>
              <a:ext cx="17969" cy="17969"/>
            </a:xfrm>
            <a:custGeom>
              <a:rect b="b" l="l" r="r" t="t"/>
              <a:pathLst>
                <a:path extrusionOk="0" h="269" w="269">
                  <a:moveTo>
                    <a:pt x="268" y="135"/>
                  </a:moveTo>
                  <a:cubicBezTo>
                    <a:pt x="268" y="209"/>
                    <a:pt x="208" y="269"/>
                    <a:pt x="134" y="269"/>
                  </a:cubicBezTo>
                  <a:cubicBezTo>
                    <a:pt x="60" y="269"/>
                    <a:pt x="0" y="209"/>
                    <a:pt x="0" y="135"/>
                  </a:cubicBezTo>
                  <a:cubicBezTo>
                    <a:pt x="0" y="61"/>
                    <a:pt x="60" y="1"/>
                    <a:pt x="134" y="1"/>
                  </a:cubicBezTo>
                  <a:cubicBezTo>
                    <a:pt x="208" y="1"/>
                    <a:pt x="268" y="61"/>
                    <a:pt x="26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5210460" y="1709437"/>
              <a:ext cx="168937" cy="13961"/>
            </a:xfrm>
            <a:custGeom>
              <a:rect b="b" l="l" r="r" t="t"/>
              <a:pathLst>
                <a:path extrusionOk="0" h="209" w="2529">
                  <a:moveTo>
                    <a:pt x="1" y="0"/>
                  </a:moveTo>
                  <a:lnTo>
                    <a:pt x="2529" y="0"/>
                  </a:lnTo>
                  <a:lnTo>
                    <a:pt x="2529" y="208"/>
                  </a:lnTo>
                  <a:lnTo>
                    <a:pt x="1" y="208"/>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5210460" y="1866351"/>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5210460" y="2023332"/>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5210460" y="2180513"/>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5210460" y="2337494"/>
              <a:ext cx="168937" cy="13761"/>
            </a:xfrm>
            <a:custGeom>
              <a:rect b="b" l="l" r="r" t="t"/>
              <a:pathLst>
                <a:path extrusionOk="0" h="206" w="2529">
                  <a:moveTo>
                    <a:pt x="1" y="0"/>
                  </a:moveTo>
                  <a:lnTo>
                    <a:pt x="2529" y="0"/>
                  </a:lnTo>
                  <a:lnTo>
                    <a:pt x="2529" y="206"/>
                  </a:lnTo>
                  <a:lnTo>
                    <a:pt x="1" y="20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5210460" y="2494408"/>
              <a:ext cx="168937" cy="14028"/>
            </a:xfrm>
            <a:custGeom>
              <a:rect b="b" l="l" r="r" t="t"/>
              <a:pathLst>
                <a:path extrusionOk="0" h="210"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5210460" y="2651389"/>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5210460" y="2808370"/>
              <a:ext cx="168937" cy="13961"/>
            </a:xfrm>
            <a:custGeom>
              <a:rect b="b" l="l" r="r" t="t"/>
              <a:pathLst>
                <a:path extrusionOk="0" h="209" w="2529">
                  <a:moveTo>
                    <a:pt x="1" y="1"/>
                  </a:moveTo>
                  <a:lnTo>
                    <a:pt x="2529" y="1"/>
                  </a:lnTo>
                  <a:lnTo>
                    <a:pt x="2529" y="209"/>
                  </a:lnTo>
                  <a:lnTo>
                    <a:pt x="1" y="209"/>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5210460" y="2965484"/>
              <a:ext cx="168937" cy="13828"/>
            </a:xfrm>
            <a:custGeom>
              <a:rect b="b" l="l" r="r" t="t"/>
              <a:pathLst>
                <a:path extrusionOk="0" h="207" w="2529">
                  <a:moveTo>
                    <a:pt x="1" y="1"/>
                  </a:moveTo>
                  <a:lnTo>
                    <a:pt x="2529" y="1"/>
                  </a:lnTo>
                  <a:lnTo>
                    <a:pt x="2529" y="207"/>
                  </a:lnTo>
                  <a:lnTo>
                    <a:pt x="1" y="207"/>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5151943" y="3945646"/>
              <a:ext cx="286038" cy="138810"/>
            </a:xfrm>
            <a:custGeom>
              <a:rect b="b" l="l" r="r" t="t"/>
              <a:pathLst>
                <a:path extrusionOk="0" h="2078" w="4282">
                  <a:moveTo>
                    <a:pt x="0" y="1039"/>
                  </a:moveTo>
                  <a:lnTo>
                    <a:pt x="0" y="1039"/>
                  </a:lnTo>
                  <a:cubicBezTo>
                    <a:pt x="0" y="466"/>
                    <a:pt x="107" y="1"/>
                    <a:pt x="236" y="1"/>
                  </a:cubicBezTo>
                  <a:lnTo>
                    <a:pt x="4046" y="1"/>
                  </a:lnTo>
                  <a:cubicBezTo>
                    <a:pt x="4175" y="1"/>
                    <a:pt x="4282" y="466"/>
                    <a:pt x="4282" y="1039"/>
                  </a:cubicBezTo>
                  <a:lnTo>
                    <a:pt x="4282" y="1039"/>
                  </a:lnTo>
                  <a:cubicBezTo>
                    <a:pt x="4282" y="1613"/>
                    <a:pt x="4175" y="2078"/>
                    <a:pt x="4046" y="2078"/>
                  </a:cubicBezTo>
                  <a:lnTo>
                    <a:pt x="236" y="2078"/>
                  </a:lnTo>
                  <a:cubicBezTo>
                    <a:pt x="107" y="2078"/>
                    <a:pt x="0" y="1613"/>
                    <a:pt x="0" y="1039"/>
                  </a:cubicBezTo>
                  <a:close/>
                </a:path>
              </a:pathLst>
            </a:custGeom>
            <a:solidFill>
              <a:schemeClr val="accent4"/>
            </a:solidFill>
            <a:ln cap="flat" cmpd="sng" w="952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5210460" y="1409036"/>
              <a:ext cx="168937" cy="29726"/>
            </a:xfrm>
            <a:custGeom>
              <a:rect b="b" l="l" r="r" t="t"/>
              <a:pathLst>
                <a:path extrusionOk="0" h="445" w="2529">
                  <a:moveTo>
                    <a:pt x="1" y="1"/>
                  </a:moveTo>
                  <a:lnTo>
                    <a:pt x="2529" y="1"/>
                  </a:lnTo>
                  <a:lnTo>
                    <a:pt x="2529" y="445"/>
                  </a:lnTo>
                  <a:lnTo>
                    <a:pt x="1" y="445"/>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5242324" y="1405362"/>
              <a:ext cx="6413" cy="2613016"/>
            </a:xfrm>
            <a:custGeom>
              <a:rect b="b" l="l" r="r" t="t"/>
              <a:pathLst>
                <a:path extrusionOk="0" h="39117" w="96">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5275390" y="1405362"/>
              <a:ext cx="6212" cy="2613016"/>
            </a:xfrm>
            <a:custGeom>
              <a:rect b="b" l="l" r="r" t="t"/>
              <a:pathLst>
                <a:path extrusionOk="0" h="39117" w="93">
                  <a:moveTo>
                    <a:pt x="0" y="0"/>
                  </a:moveTo>
                  <a:lnTo>
                    <a:pt x="0" y="39116"/>
                  </a:lnTo>
                  <a:lnTo>
                    <a:pt x="93" y="39116"/>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5308323" y="1405362"/>
              <a:ext cx="6346" cy="2613016"/>
            </a:xfrm>
            <a:custGeom>
              <a:rect b="b" l="l" r="r" t="t"/>
              <a:pathLst>
                <a:path extrusionOk="0" h="39117" w="95">
                  <a:moveTo>
                    <a:pt x="0" y="0"/>
                  </a:moveTo>
                  <a:lnTo>
                    <a:pt x="0" y="39116"/>
                  </a:lnTo>
                  <a:lnTo>
                    <a:pt x="95" y="39116"/>
                  </a:lnTo>
                  <a:lnTo>
                    <a:pt x="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5341189" y="1405362"/>
              <a:ext cx="6413" cy="2613016"/>
            </a:xfrm>
            <a:custGeom>
              <a:rect b="b" l="l" r="r" t="t"/>
              <a:pathLst>
                <a:path extrusionOk="0" h="39117" w="96">
                  <a:moveTo>
                    <a:pt x="1" y="0"/>
                  </a:moveTo>
                  <a:lnTo>
                    <a:pt x="1" y="39116"/>
                  </a:lnTo>
                  <a:lnTo>
                    <a:pt x="96" y="39116"/>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31"/>
          <p:cNvSpPr/>
          <p:nvPr/>
        </p:nvSpPr>
        <p:spPr>
          <a:xfrm flipH="1">
            <a:off x="630706" y="45699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flipH="1">
            <a:off x="521826" y="475337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flipH="1">
            <a:off x="714951" y="479730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1"/>
          <p:cNvGrpSpPr/>
          <p:nvPr/>
        </p:nvGrpSpPr>
        <p:grpSpPr>
          <a:xfrm>
            <a:off x="322881" y="4128359"/>
            <a:ext cx="198937" cy="248225"/>
            <a:chOff x="4391681" y="1672309"/>
            <a:chExt cx="198937" cy="248225"/>
          </a:xfrm>
        </p:grpSpPr>
        <p:sp>
          <p:nvSpPr>
            <p:cNvPr id="543" name="Google Shape;543;p31"/>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1"/>
          <p:cNvGrpSpPr/>
          <p:nvPr/>
        </p:nvGrpSpPr>
        <p:grpSpPr>
          <a:xfrm>
            <a:off x="4109987" y="651160"/>
            <a:ext cx="377921" cy="260598"/>
            <a:chOff x="3014874" y="647498"/>
            <a:chExt cx="377921" cy="260598"/>
          </a:xfrm>
        </p:grpSpPr>
        <p:sp>
          <p:nvSpPr>
            <p:cNvPr id="548" name="Google Shape;548;p31"/>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1"/>
          <p:cNvGrpSpPr/>
          <p:nvPr/>
        </p:nvGrpSpPr>
        <p:grpSpPr>
          <a:xfrm>
            <a:off x="4487901" y="1203400"/>
            <a:ext cx="347048" cy="257002"/>
            <a:chOff x="8593776" y="2443250"/>
            <a:chExt cx="347048" cy="257002"/>
          </a:xfrm>
        </p:grpSpPr>
        <p:sp>
          <p:nvSpPr>
            <p:cNvPr id="553" name="Google Shape;553;p31"/>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27" name="Shape 8627"/>
        <p:cNvGrpSpPr/>
        <p:nvPr/>
      </p:nvGrpSpPr>
      <p:grpSpPr>
        <a:xfrm>
          <a:off x="0" y="0"/>
          <a:ext cx="0" cy="0"/>
          <a:chOff x="0" y="0"/>
          <a:chExt cx="0" cy="0"/>
        </a:xfrm>
      </p:grpSpPr>
      <p:grpSp>
        <p:nvGrpSpPr>
          <p:cNvPr id="8628" name="Google Shape;8628;p67"/>
          <p:cNvGrpSpPr/>
          <p:nvPr/>
        </p:nvGrpSpPr>
        <p:grpSpPr>
          <a:xfrm>
            <a:off x="829817" y="1689241"/>
            <a:ext cx="442337" cy="419623"/>
            <a:chOff x="-6696925" y="3272575"/>
            <a:chExt cx="307200" cy="291425"/>
          </a:xfrm>
        </p:grpSpPr>
        <p:sp>
          <p:nvSpPr>
            <p:cNvPr id="8629" name="Google Shape;8629;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67"/>
          <p:cNvGrpSpPr/>
          <p:nvPr/>
        </p:nvGrpSpPr>
        <p:grpSpPr>
          <a:xfrm>
            <a:off x="829799" y="2204636"/>
            <a:ext cx="442373" cy="420775"/>
            <a:chOff x="-6690625" y="3631325"/>
            <a:chExt cx="307225" cy="292225"/>
          </a:xfrm>
        </p:grpSpPr>
        <p:sp>
          <p:nvSpPr>
            <p:cNvPr id="8632" name="Google Shape;8632;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7"/>
          <p:cNvGrpSpPr/>
          <p:nvPr/>
        </p:nvGrpSpPr>
        <p:grpSpPr>
          <a:xfrm>
            <a:off x="851921" y="2756972"/>
            <a:ext cx="421927" cy="419371"/>
            <a:chOff x="-6689825" y="3992050"/>
            <a:chExt cx="293025" cy="291250"/>
          </a:xfrm>
        </p:grpSpPr>
        <p:sp>
          <p:nvSpPr>
            <p:cNvPr id="8638" name="Google Shape;8638;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0" name="Google Shape;8650;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1" name="Google Shape;8651;p67"/>
          <p:cNvGrpSpPr/>
          <p:nvPr/>
        </p:nvGrpSpPr>
        <p:grpSpPr>
          <a:xfrm>
            <a:off x="3535232" y="2205192"/>
            <a:ext cx="423043" cy="419659"/>
            <a:chOff x="-4837325" y="3612425"/>
            <a:chExt cx="293800" cy="291450"/>
          </a:xfrm>
        </p:grpSpPr>
        <p:sp>
          <p:nvSpPr>
            <p:cNvPr id="8652" name="Google Shape;8652;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67"/>
          <p:cNvGrpSpPr/>
          <p:nvPr/>
        </p:nvGrpSpPr>
        <p:grpSpPr>
          <a:xfrm>
            <a:off x="3548265" y="2756826"/>
            <a:ext cx="420775" cy="419659"/>
            <a:chOff x="-4837325" y="3971575"/>
            <a:chExt cx="292225" cy="291450"/>
          </a:xfrm>
        </p:grpSpPr>
        <p:sp>
          <p:nvSpPr>
            <p:cNvPr id="8656" name="Google Shape;8656;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67"/>
          <p:cNvGrpSpPr/>
          <p:nvPr/>
        </p:nvGrpSpPr>
        <p:grpSpPr>
          <a:xfrm>
            <a:off x="6240279" y="1714185"/>
            <a:ext cx="430998" cy="369730"/>
            <a:chOff x="-3037625" y="3254850"/>
            <a:chExt cx="299325" cy="256775"/>
          </a:xfrm>
        </p:grpSpPr>
        <p:sp>
          <p:nvSpPr>
            <p:cNvPr id="8663" name="Google Shape;8663;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67"/>
          <p:cNvGrpSpPr/>
          <p:nvPr/>
        </p:nvGrpSpPr>
        <p:grpSpPr>
          <a:xfrm>
            <a:off x="6244239" y="2204615"/>
            <a:ext cx="423079" cy="420811"/>
            <a:chOff x="-3031325" y="3597450"/>
            <a:chExt cx="293825" cy="292250"/>
          </a:xfrm>
        </p:grpSpPr>
        <p:sp>
          <p:nvSpPr>
            <p:cNvPr id="8668" name="Google Shape;8668;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7"/>
          <p:cNvGrpSpPr/>
          <p:nvPr/>
        </p:nvGrpSpPr>
        <p:grpSpPr>
          <a:xfrm>
            <a:off x="6256714" y="2781214"/>
            <a:ext cx="421927" cy="370882"/>
            <a:chOff x="-3030525" y="3973150"/>
            <a:chExt cx="293025" cy="257575"/>
          </a:xfrm>
        </p:grpSpPr>
        <p:sp>
          <p:nvSpPr>
            <p:cNvPr id="8673" name="Google Shape;8673;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7"/>
          <p:cNvGrpSpPr/>
          <p:nvPr/>
        </p:nvGrpSpPr>
        <p:grpSpPr>
          <a:xfrm>
            <a:off x="1358307" y="3369426"/>
            <a:ext cx="421927" cy="297195"/>
            <a:chOff x="-1199300" y="3279250"/>
            <a:chExt cx="293025" cy="206400"/>
          </a:xfrm>
        </p:grpSpPr>
        <p:sp>
          <p:nvSpPr>
            <p:cNvPr id="8676" name="Google Shape;8676;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67"/>
          <p:cNvGrpSpPr/>
          <p:nvPr/>
        </p:nvGrpSpPr>
        <p:grpSpPr>
          <a:xfrm>
            <a:off x="1365393" y="1688773"/>
            <a:ext cx="444605" cy="420559"/>
            <a:chOff x="-6338550" y="3272950"/>
            <a:chExt cx="308775" cy="292075"/>
          </a:xfrm>
        </p:grpSpPr>
        <p:sp>
          <p:nvSpPr>
            <p:cNvPr id="8681" name="Google Shape;8681;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67"/>
          <p:cNvGrpSpPr/>
          <p:nvPr/>
        </p:nvGrpSpPr>
        <p:grpSpPr>
          <a:xfrm>
            <a:off x="1376732" y="2205194"/>
            <a:ext cx="421927" cy="419659"/>
            <a:chOff x="-6329100" y="3632100"/>
            <a:chExt cx="293025" cy="291450"/>
          </a:xfrm>
        </p:grpSpPr>
        <p:sp>
          <p:nvSpPr>
            <p:cNvPr id="8685" name="Google Shape;8685;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7"/>
          <p:cNvGrpSpPr/>
          <p:nvPr/>
        </p:nvGrpSpPr>
        <p:grpSpPr>
          <a:xfrm>
            <a:off x="1389783" y="2756828"/>
            <a:ext cx="419623" cy="419659"/>
            <a:chOff x="-6329875" y="3992050"/>
            <a:chExt cx="291425" cy="291450"/>
          </a:xfrm>
        </p:grpSpPr>
        <p:sp>
          <p:nvSpPr>
            <p:cNvPr id="8689" name="Google Shape;8689;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67"/>
          <p:cNvGrpSpPr/>
          <p:nvPr/>
        </p:nvGrpSpPr>
        <p:grpSpPr>
          <a:xfrm>
            <a:off x="4075920" y="1687530"/>
            <a:ext cx="423079" cy="423043"/>
            <a:chOff x="-4478975" y="3251700"/>
            <a:chExt cx="293825" cy="293800"/>
          </a:xfrm>
        </p:grpSpPr>
        <p:sp>
          <p:nvSpPr>
            <p:cNvPr id="8694" name="Google Shape;8694;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67"/>
          <p:cNvGrpSpPr/>
          <p:nvPr/>
        </p:nvGrpSpPr>
        <p:grpSpPr>
          <a:xfrm>
            <a:off x="4075920" y="2205192"/>
            <a:ext cx="423079" cy="419659"/>
            <a:chOff x="-4475825" y="3612425"/>
            <a:chExt cx="293825" cy="291450"/>
          </a:xfrm>
        </p:grpSpPr>
        <p:sp>
          <p:nvSpPr>
            <p:cNvPr id="8698" name="Google Shape;8698;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7"/>
          <p:cNvGrpSpPr/>
          <p:nvPr/>
        </p:nvGrpSpPr>
        <p:grpSpPr>
          <a:xfrm>
            <a:off x="4084992" y="2756844"/>
            <a:ext cx="428730" cy="419623"/>
            <a:chOff x="-4480550" y="3970800"/>
            <a:chExt cx="297750" cy="291425"/>
          </a:xfrm>
        </p:grpSpPr>
        <p:sp>
          <p:nvSpPr>
            <p:cNvPr id="8702" name="Google Shape;8702;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67"/>
          <p:cNvGrpSpPr/>
          <p:nvPr/>
        </p:nvGrpSpPr>
        <p:grpSpPr>
          <a:xfrm>
            <a:off x="6788826" y="1689221"/>
            <a:ext cx="415123" cy="419659"/>
            <a:chOff x="-2668225" y="3239075"/>
            <a:chExt cx="288300" cy="291450"/>
          </a:xfrm>
        </p:grpSpPr>
        <p:sp>
          <p:nvSpPr>
            <p:cNvPr id="8705" name="Google Shape;8705;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7"/>
          <p:cNvGrpSpPr/>
          <p:nvPr/>
        </p:nvGrpSpPr>
        <p:grpSpPr>
          <a:xfrm>
            <a:off x="6785982" y="2205191"/>
            <a:ext cx="420811" cy="419659"/>
            <a:chOff x="-2671375" y="3597450"/>
            <a:chExt cx="292250" cy="291450"/>
          </a:xfrm>
        </p:grpSpPr>
        <p:sp>
          <p:nvSpPr>
            <p:cNvPr id="8711" name="Google Shape;8711;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67"/>
          <p:cNvGrpSpPr/>
          <p:nvPr/>
        </p:nvGrpSpPr>
        <p:grpSpPr>
          <a:xfrm>
            <a:off x="6796765" y="2755691"/>
            <a:ext cx="423043" cy="421927"/>
            <a:chOff x="-2670575" y="3956600"/>
            <a:chExt cx="293800" cy="293025"/>
          </a:xfrm>
        </p:grpSpPr>
        <p:sp>
          <p:nvSpPr>
            <p:cNvPr id="8714" name="Google Shape;8714;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67"/>
          <p:cNvGrpSpPr/>
          <p:nvPr/>
        </p:nvGrpSpPr>
        <p:grpSpPr>
          <a:xfrm>
            <a:off x="3054285" y="3311947"/>
            <a:ext cx="426462" cy="418363"/>
            <a:chOff x="-1183550" y="3586525"/>
            <a:chExt cx="296175" cy="290550"/>
          </a:xfrm>
        </p:grpSpPr>
        <p:sp>
          <p:nvSpPr>
            <p:cNvPr id="8719" name="Google Shape;8719;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7"/>
          <p:cNvGrpSpPr/>
          <p:nvPr/>
        </p:nvGrpSpPr>
        <p:grpSpPr>
          <a:xfrm>
            <a:off x="1917896" y="1689799"/>
            <a:ext cx="420811" cy="418507"/>
            <a:chOff x="-5971525" y="3273750"/>
            <a:chExt cx="292250" cy="290650"/>
          </a:xfrm>
        </p:grpSpPr>
        <p:sp>
          <p:nvSpPr>
            <p:cNvPr id="8729" name="Google Shape;8729;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67"/>
          <p:cNvGrpSpPr/>
          <p:nvPr/>
        </p:nvGrpSpPr>
        <p:grpSpPr>
          <a:xfrm>
            <a:off x="1912226" y="2203826"/>
            <a:ext cx="432150" cy="422395"/>
            <a:chOff x="-5974675" y="3632100"/>
            <a:chExt cx="300125" cy="293350"/>
          </a:xfrm>
        </p:grpSpPr>
        <p:sp>
          <p:nvSpPr>
            <p:cNvPr id="8732" name="Google Shape;8732;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7"/>
          <p:cNvGrpSpPr/>
          <p:nvPr/>
        </p:nvGrpSpPr>
        <p:grpSpPr>
          <a:xfrm>
            <a:off x="1942267" y="2755694"/>
            <a:ext cx="395865" cy="421927"/>
            <a:chOff x="-5971525" y="3990475"/>
            <a:chExt cx="274925" cy="293025"/>
          </a:xfrm>
        </p:grpSpPr>
        <p:sp>
          <p:nvSpPr>
            <p:cNvPr id="8736" name="Google Shape;8736;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67"/>
          <p:cNvGrpSpPr/>
          <p:nvPr/>
        </p:nvGrpSpPr>
        <p:grpSpPr>
          <a:xfrm>
            <a:off x="4615473" y="1689798"/>
            <a:ext cx="420775" cy="418507"/>
            <a:chOff x="-4118225" y="3253275"/>
            <a:chExt cx="292225" cy="290650"/>
          </a:xfrm>
        </p:grpSpPr>
        <p:sp>
          <p:nvSpPr>
            <p:cNvPr id="8741" name="Google Shape;8741;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67"/>
          <p:cNvGrpSpPr/>
          <p:nvPr/>
        </p:nvGrpSpPr>
        <p:grpSpPr>
          <a:xfrm>
            <a:off x="4665924" y="2204922"/>
            <a:ext cx="319874" cy="420199"/>
            <a:chOff x="-4082800" y="3612425"/>
            <a:chExt cx="222150" cy="291825"/>
          </a:xfrm>
        </p:grpSpPr>
        <p:sp>
          <p:nvSpPr>
            <p:cNvPr id="8744" name="Google Shape;8744;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67"/>
          <p:cNvGrpSpPr/>
          <p:nvPr/>
        </p:nvGrpSpPr>
        <p:grpSpPr>
          <a:xfrm>
            <a:off x="4627372" y="2769876"/>
            <a:ext cx="420775" cy="393561"/>
            <a:chOff x="-4118225" y="3990475"/>
            <a:chExt cx="292225" cy="273325"/>
          </a:xfrm>
        </p:grpSpPr>
        <p:sp>
          <p:nvSpPr>
            <p:cNvPr id="8748" name="Google Shape;8748;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7"/>
          <p:cNvGrpSpPr/>
          <p:nvPr/>
        </p:nvGrpSpPr>
        <p:grpSpPr>
          <a:xfrm>
            <a:off x="7338026" y="1688087"/>
            <a:ext cx="394713" cy="421927"/>
            <a:chOff x="-2312225" y="3238300"/>
            <a:chExt cx="274125" cy="293025"/>
          </a:xfrm>
        </p:grpSpPr>
        <p:sp>
          <p:nvSpPr>
            <p:cNvPr id="8753" name="Google Shape;8753;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67"/>
          <p:cNvGrpSpPr/>
          <p:nvPr/>
        </p:nvGrpSpPr>
        <p:grpSpPr>
          <a:xfrm>
            <a:off x="7335742" y="2756825"/>
            <a:ext cx="423079" cy="419659"/>
            <a:chOff x="-2310650" y="3958175"/>
            <a:chExt cx="293825" cy="291450"/>
          </a:xfrm>
        </p:grpSpPr>
        <p:sp>
          <p:nvSpPr>
            <p:cNvPr id="8756" name="Google Shape;8756;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67"/>
          <p:cNvGrpSpPr/>
          <p:nvPr/>
        </p:nvGrpSpPr>
        <p:grpSpPr>
          <a:xfrm>
            <a:off x="4702603" y="3308459"/>
            <a:ext cx="424159" cy="419659"/>
            <a:chOff x="-1182750" y="3962900"/>
            <a:chExt cx="294575" cy="291450"/>
          </a:xfrm>
        </p:grpSpPr>
        <p:sp>
          <p:nvSpPr>
            <p:cNvPr id="8759" name="Google Shape;8759;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67"/>
          <p:cNvGrpSpPr/>
          <p:nvPr/>
        </p:nvGrpSpPr>
        <p:grpSpPr>
          <a:xfrm>
            <a:off x="2455739" y="1689223"/>
            <a:ext cx="424195" cy="419659"/>
            <a:chOff x="-5611575" y="3272950"/>
            <a:chExt cx="294600" cy="291450"/>
          </a:xfrm>
        </p:grpSpPr>
        <p:sp>
          <p:nvSpPr>
            <p:cNvPr id="8767" name="Google Shape;8767;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67"/>
          <p:cNvGrpSpPr/>
          <p:nvPr/>
        </p:nvGrpSpPr>
        <p:grpSpPr>
          <a:xfrm>
            <a:off x="2455739" y="2205770"/>
            <a:ext cx="424195" cy="418507"/>
            <a:chOff x="-5613150" y="3632900"/>
            <a:chExt cx="294600" cy="290650"/>
          </a:xfrm>
        </p:grpSpPr>
        <p:sp>
          <p:nvSpPr>
            <p:cNvPr id="8773" name="Google Shape;8773;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67"/>
          <p:cNvGrpSpPr/>
          <p:nvPr/>
        </p:nvGrpSpPr>
        <p:grpSpPr>
          <a:xfrm>
            <a:off x="7324977" y="2153586"/>
            <a:ext cx="420811" cy="522864"/>
            <a:chOff x="-2310650" y="3525775"/>
            <a:chExt cx="292250" cy="363125"/>
          </a:xfrm>
        </p:grpSpPr>
        <p:sp>
          <p:nvSpPr>
            <p:cNvPr id="8776" name="Google Shape;8776;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67"/>
          <p:cNvGrpSpPr/>
          <p:nvPr/>
        </p:nvGrpSpPr>
        <p:grpSpPr>
          <a:xfrm>
            <a:off x="2467638" y="2756270"/>
            <a:ext cx="424195" cy="420775"/>
            <a:chOff x="-5613150" y="3991275"/>
            <a:chExt cx="294600" cy="292225"/>
          </a:xfrm>
        </p:grpSpPr>
        <p:sp>
          <p:nvSpPr>
            <p:cNvPr id="8781" name="Google Shape;8781;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67"/>
          <p:cNvGrpSpPr/>
          <p:nvPr/>
        </p:nvGrpSpPr>
        <p:grpSpPr>
          <a:xfrm>
            <a:off x="5139126" y="1689438"/>
            <a:ext cx="434634" cy="419227"/>
            <a:chOff x="-3768700" y="3253275"/>
            <a:chExt cx="301850" cy="291150"/>
          </a:xfrm>
        </p:grpSpPr>
        <p:sp>
          <p:nvSpPr>
            <p:cNvPr id="8791" name="Google Shape;8791;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67"/>
          <p:cNvGrpSpPr/>
          <p:nvPr/>
        </p:nvGrpSpPr>
        <p:grpSpPr>
          <a:xfrm>
            <a:off x="5143209" y="2217090"/>
            <a:ext cx="426462" cy="395865"/>
            <a:chOff x="-3808700" y="3628950"/>
            <a:chExt cx="296175" cy="274925"/>
          </a:xfrm>
        </p:grpSpPr>
        <p:sp>
          <p:nvSpPr>
            <p:cNvPr id="8795" name="Google Shape;8795;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67"/>
          <p:cNvGrpSpPr/>
          <p:nvPr/>
        </p:nvGrpSpPr>
        <p:grpSpPr>
          <a:xfrm>
            <a:off x="5208420" y="2756412"/>
            <a:ext cx="419443" cy="420487"/>
            <a:chOff x="-3771675" y="3971775"/>
            <a:chExt cx="291300" cy="292025"/>
          </a:xfrm>
        </p:grpSpPr>
        <p:sp>
          <p:nvSpPr>
            <p:cNvPr id="8799" name="Google Shape;8799;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67"/>
          <p:cNvGrpSpPr/>
          <p:nvPr/>
        </p:nvGrpSpPr>
        <p:grpSpPr>
          <a:xfrm>
            <a:off x="7869864" y="1716461"/>
            <a:ext cx="420271" cy="320774"/>
            <a:chOff x="-1951475" y="3273100"/>
            <a:chExt cx="291875" cy="222775"/>
          </a:xfrm>
        </p:grpSpPr>
        <p:sp>
          <p:nvSpPr>
            <p:cNvPr id="8805" name="Google Shape;8805;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67"/>
          <p:cNvGrpSpPr/>
          <p:nvPr/>
        </p:nvGrpSpPr>
        <p:grpSpPr>
          <a:xfrm>
            <a:off x="7867344" y="2205191"/>
            <a:ext cx="425310" cy="419659"/>
            <a:chOff x="-1951475" y="3597450"/>
            <a:chExt cx="295375" cy="291450"/>
          </a:xfrm>
        </p:grpSpPr>
        <p:sp>
          <p:nvSpPr>
            <p:cNvPr id="8809" name="Google Shape;8809;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67"/>
          <p:cNvGrpSpPr/>
          <p:nvPr/>
        </p:nvGrpSpPr>
        <p:grpSpPr>
          <a:xfrm>
            <a:off x="7869595" y="2756825"/>
            <a:ext cx="444605" cy="419659"/>
            <a:chOff x="-1960150" y="3956600"/>
            <a:chExt cx="308775" cy="291450"/>
          </a:xfrm>
        </p:grpSpPr>
        <p:sp>
          <p:nvSpPr>
            <p:cNvPr id="8814" name="Google Shape;8814;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67"/>
          <p:cNvGrpSpPr/>
          <p:nvPr/>
        </p:nvGrpSpPr>
        <p:grpSpPr>
          <a:xfrm>
            <a:off x="1923633" y="3307636"/>
            <a:ext cx="420775" cy="420775"/>
            <a:chOff x="-804700" y="3226500"/>
            <a:chExt cx="292225" cy="292225"/>
          </a:xfrm>
        </p:grpSpPr>
        <p:sp>
          <p:nvSpPr>
            <p:cNvPr id="8817" name="Google Shape;8817;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67"/>
          <p:cNvGrpSpPr/>
          <p:nvPr/>
        </p:nvGrpSpPr>
        <p:grpSpPr>
          <a:xfrm>
            <a:off x="3003724" y="1688647"/>
            <a:ext cx="420775" cy="420811"/>
            <a:chOff x="-5251625" y="3272950"/>
            <a:chExt cx="292225" cy="292250"/>
          </a:xfrm>
        </p:grpSpPr>
        <p:sp>
          <p:nvSpPr>
            <p:cNvPr id="8825" name="Google Shape;8825;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67"/>
          <p:cNvGrpSpPr/>
          <p:nvPr/>
        </p:nvGrpSpPr>
        <p:grpSpPr>
          <a:xfrm>
            <a:off x="3000322" y="2204348"/>
            <a:ext cx="427578" cy="421351"/>
            <a:chOff x="-5254775" y="3631325"/>
            <a:chExt cx="296950" cy="292625"/>
          </a:xfrm>
        </p:grpSpPr>
        <p:sp>
          <p:nvSpPr>
            <p:cNvPr id="8829" name="Google Shape;8829;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67"/>
          <p:cNvGrpSpPr/>
          <p:nvPr/>
        </p:nvGrpSpPr>
        <p:grpSpPr>
          <a:xfrm>
            <a:off x="3016181" y="2756270"/>
            <a:ext cx="419659" cy="420775"/>
            <a:chOff x="-5251625" y="3991275"/>
            <a:chExt cx="291450" cy="292225"/>
          </a:xfrm>
        </p:grpSpPr>
        <p:sp>
          <p:nvSpPr>
            <p:cNvPr id="8837" name="Google Shape;8837;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67"/>
          <p:cNvGrpSpPr/>
          <p:nvPr/>
        </p:nvGrpSpPr>
        <p:grpSpPr>
          <a:xfrm>
            <a:off x="5756763" y="1689240"/>
            <a:ext cx="319874" cy="419623"/>
            <a:chOff x="-3365275" y="3253275"/>
            <a:chExt cx="222150" cy="291425"/>
          </a:xfrm>
        </p:grpSpPr>
        <p:sp>
          <p:nvSpPr>
            <p:cNvPr id="8843" name="Google Shape;8843;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67"/>
          <p:cNvGrpSpPr/>
          <p:nvPr/>
        </p:nvGrpSpPr>
        <p:grpSpPr>
          <a:xfrm>
            <a:off x="5730701" y="2204058"/>
            <a:ext cx="371998" cy="421927"/>
            <a:chOff x="-3383375" y="3611625"/>
            <a:chExt cx="258350" cy="293025"/>
          </a:xfrm>
        </p:grpSpPr>
        <p:sp>
          <p:nvSpPr>
            <p:cNvPr id="8846" name="Google Shape;8846;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67"/>
          <p:cNvGrpSpPr/>
          <p:nvPr/>
        </p:nvGrpSpPr>
        <p:grpSpPr>
          <a:xfrm>
            <a:off x="5793050" y="2756826"/>
            <a:ext cx="271097" cy="419659"/>
            <a:chOff x="-3347950" y="3971575"/>
            <a:chExt cx="188275" cy="291450"/>
          </a:xfrm>
        </p:grpSpPr>
        <p:sp>
          <p:nvSpPr>
            <p:cNvPr id="8849" name="Google Shape;8849;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7"/>
          <p:cNvGrpSpPr/>
          <p:nvPr/>
        </p:nvGrpSpPr>
        <p:grpSpPr>
          <a:xfrm>
            <a:off x="842909" y="3307061"/>
            <a:ext cx="371998" cy="421927"/>
            <a:chOff x="-1575775" y="3238300"/>
            <a:chExt cx="258350" cy="293025"/>
          </a:xfrm>
        </p:grpSpPr>
        <p:sp>
          <p:nvSpPr>
            <p:cNvPr id="8853" name="Google Shape;8853;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67"/>
          <p:cNvGrpSpPr/>
          <p:nvPr/>
        </p:nvGrpSpPr>
        <p:grpSpPr>
          <a:xfrm>
            <a:off x="2487807" y="3309051"/>
            <a:ext cx="423079" cy="424159"/>
            <a:chOff x="-1591550" y="3597475"/>
            <a:chExt cx="293825" cy="294575"/>
          </a:xfrm>
        </p:grpSpPr>
        <p:sp>
          <p:nvSpPr>
            <p:cNvPr id="8859" name="Google Shape;8859;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67"/>
          <p:cNvGrpSpPr/>
          <p:nvPr/>
        </p:nvGrpSpPr>
        <p:grpSpPr>
          <a:xfrm>
            <a:off x="4137277" y="3318663"/>
            <a:ext cx="421927" cy="399248"/>
            <a:chOff x="-1592325" y="3957400"/>
            <a:chExt cx="293025" cy="277275"/>
          </a:xfrm>
        </p:grpSpPr>
        <p:sp>
          <p:nvSpPr>
            <p:cNvPr id="8863" name="Google Shape;8863;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67"/>
          <p:cNvGrpSpPr/>
          <p:nvPr/>
        </p:nvGrpSpPr>
        <p:grpSpPr>
          <a:xfrm>
            <a:off x="3624147" y="3310744"/>
            <a:ext cx="369730" cy="420775"/>
            <a:chOff x="-778700" y="3612425"/>
            <a:chExt cx="256775" cy="292225"/>
          </a:xfrm>
        </p:grpSpPr>
        <p:sp>
          <p:nvSpPr>
            <p:cNvPr id="8868" name="Google Shape;8868;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67"/>
          <p:cNvGrpSpPr/>
          <p:nvPr/>
        </p:nvGrpSpPr>
        <p:grpSpPr>
          <a:xfrm>
            <a:off x="6095649" y="3828305"/>
            <a:ext cx="340731" cy="387641"/>
            <a:chOff x="7728464" y="1561258"/>
            <a:chExt cx="349719" cy="397866"/>
          </a:xfrm>
        </p:grpSpPr>
        <p:sp>
          <p:nvSpPr>
            <p:cNvPr id="8875" name="Google Shape;8875;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67"/>
          <p:cNvGrpSpPr/>
          <p:nvPr/>
        </p:nvGrpSpPr>
        <p:grpSpPr>
          <a:xfrm>
            <a:off x="4018617" y="3828305"/>
            <a:ext cx="387681" cy="387641"/>
            <a:chOff x="5611350" y="1561258"/>
            <a:chExt cx="397907" cy="397866"/>
          </a:xfrm>
        </p:grpSpPr>
        <p:sp>
          <p:nvSpPr>
            <p:cNvPr id="8878" name="Google Shape;8878;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67"/>
          <p:cNvGrpSpPr/>
          <p:nvPr/>
        </p:nvGrpSpPr>
        <p:grpSpPr>
          <a:xfrm>
            <a:off x="4537903" y="3925571"/>
            <a:ext cx="387610" cy="193109"/>
            <a:chOff x="6140660" y="1661097"/>
            <a:chExt cx="397835" cy="198202"/>
          </a:xfrm>
        </p:grpSpPr>
        <p:sp>
          <p:nvSpPr>
            <p:cNvPr id="8883" name="Google Shape;8883;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7"/>
          <p:cNvGrpSpPr/>
          <p:nvPr/>
        </p:nvGrpSpPr>
        <p:grpSpPr>
          <a:xfrm>
            <a:off x="5057118" y="3828305"/>
            <a:ext cx="387681" cy="387641"/>
            <a:chOff x="6669907" y="1561258"/>
            <a:chExt cx="397907" cy="397866"/>
          </a:xfrm>
        </p:grpSpPr>
        <p:sp>
          <p:nvSpPr>
            <p:cNvPr id="8888" name="Google Shape;8888;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67"/>
          <p:cNvGrpSpPr/>
          <p:nvPr/>
        </p:nvGrpSpPr>
        <p:grpSpPr>
          <a:xfrm>
            <a:off x="1942348" y="3885842"/>
            <a:ext cx="387681" cy="272572"/>
            <a:chOff x="3386036" y="1746339"/>
            <a:chExt cx="397907" cy="279762"/>
          </a:xfrm>
        </p:grpSpPr>
        <p:sp>
          <p:nvSpPr>
            <p:cNvPr id="8894" name="Google Shape;8894;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67"/>
          <p:cNvGrpSpPr/>
          <p:nvPr/>
        </p:nvGrpSpPr>
        <p:grpSpPr>
          <a:xfrm>
            <a:off x="2980045" y="3828288"/>
            <a:ext cx="387681" cy="387681"/>
            <a:chOff x="4417380" y="1687279"/>
            <a:chExt cx="397907" cy="397907"/>
          </a:xfrm>
        </p:grpSpPr>
        <p:sp>
          <p:nvSpPr>
            <p:cNvPr id="8897" name="Google Shape;8897;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67"/>
          <p:cNvGrpSpPr/>
          <p:nvPr/>
        </p:nvGrpSpPr>
        <p:grpSpPr>
          <a:xfrm>
            <a:off x="7926526" y="3308537"/>
            <a:ext cx="387661" cy="387661"/>
            <a:chOff x="2869999" y="1687279"/>
            <a:chExt cx="397887" cy="397887"/>
          </a:xfrm>
        </p:grpSpPr>
        <p:sp>
          <p:nvSpPr>
            <p:cNvPr id="8900" name="Google Shape;8900;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67"/>
          <p:cNvGrpSpPr/>
          <p:nvPr/>
        </p:nvGrpSpPr>
        <p:grpSpPr>
          <a:xfrm>
            <a:off x="2461634" y="3828664"/>
            <a:ext cx="386807" cy="386929"/>
            <a:chOff x="3902887" y="1687655"/>
            <a:chExt cx="397010" cy="397135"/>
          </a:xfrm>
        </p:grpSpPr>
        <p:sp>
          <p:nvSpPr>
            <p:cNvPr id="8903" name="Google Shape;8903;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67"/>
          <p:cNvGrpSpPr/>
          <p:nvPr/>
        </p:nvGrpSpPr>
        <p:grpSpPr>
          <a:xfrm>
            <a:off x="3499331" y="3828344"/>
            <a:ext cx="387681" cy="387681"/>
            <a:chOff x="4933458" y="1687279"/>
            <a:chExt cx="397907" cy="397907"/>
          </a:xfrm>
        </p:grpSpPr>
        <p:sp>
          <p:nvSpPr>
            <p:cNvPr id="8906" name="Google Shape;8906;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67"/>
          <p:cNvGrpSpPr/>
          <p:nvPr/>
        </p:nvGrpSpPr>
        <p:grpSpPr>
          <a:xfrm>
            <a:off x="5273586" y="3308775"/>
            <a:ext cx="387681" cy="387661"/>
            <a:chOff x="266768" y="1721375"/>
            <a:chExt cx="397907" cy="397887"/>
          </a:xfrm>
        </p:grpSpPr>
        <p:sp>
          <p:nvSpPr>
            <p:cNvPr id="8909" name="Google Shape;8909;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67"/>
          <p:cNvGrpSpPr/>
          <p:nvPr/>
        </p:nvGrpSpPr>
        <p:grpSpPr>
          <a:xfrm>
            <a:off x="7395588" y="3308924"/>
            <a:ext cx="387539" cy="386888"/>
            <a:chOff x="2408992" y="1722875"/>
            <a:chExt cx="397761" cy="397093"/>
          </a:xfrm>
        </p:grpSpPr>
        <p:sp>
          <p:nvSpPr>
            <p:cNvPr id="8912" name="Google Shape;8912;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67"/>
          <p:cNvGrpSpPr/>
          <p:nvPr/>
        </p:nvGrpSpPr>
        <p:grpSpPr>
          <a:xfrm>
            <a:off x="5576404" y="3828305"/>
            <a:ext cx="387641" cy="387641"/>
            <a:chOff x="7199196" y="1561258"/>
            <a:chExt cx="397866" cy="397866"/>
          </a:xfrm>
        </p:grpSpPr>
        <p:sp>
          <p:nvSpPr>
            <p:cNvPr id="8915" name="Google Shape;8915;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67"/>
          <p:cNvGrpSpPr/>
          <p:nvPr/>
        </p:nvGrpSpPr>
        <p:grpSpPr>
          <a:xfrm>
            <a:off x="6332282" y="3308537"/>
            <a:ext cx="387661" cy="387661"/>
            <a:chOff x="1379798" y="1723250"/>
            <a:chExt cx="397887" cy="397887"/>
          </a:xfrm>
        </p:grpSpPr>
        <p:sp>
          <p:nvSpPr>
            <p:cNvPr id="8919" name="Google Shape;8919;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67"/>
          <p:cNvGrpSpPr/>
          <p:nvPr/>
        </p:nvGrpSpPr>
        <p:grpSpPr>
          <a:xfrm>
            <a:off x="5801242" y="3308537"/>
            <a:ext cx="387641" cy="387661"/>
            <a:chOff x="864491" y="1723250"/>
            <a:chExt cx="397866" cy="397887"/>
          </a:xfrm>
        </p:grpSpPr>
        <p:sp>
          <p:nvSpPr>
            <p:cNvPr id="8924" name="Google Shape;8924;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7" name="Google Shape;8927;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8" name="Google Shape;8928;p67"/>
          <p:cNvGrpSpPr/>
          <p:nvPr/>
        </p:nvGrpSpPr>
        <p:grpSpPr>
          <a:xfrm>
            <a:off x="6568070" y="3827060"/>
            <a:ext cx="388966" cy="388966"/>
            <a:chOff x="1190625" y="238125"/>
            <a:chExt cx="5235075" cy="5235075"/>
          </a:xfrm>
        </p:grpSpPr>
        <p:sp>
          <p:nvSpPr>
            <p:cNvPr id="8929" name="Google Shape;8929;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1" name="Google Shape;8931;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35" name="Shape 8935"/>
        <p:cNvGrpSpPr/>
        <p:nvPr/>
      </p:nvGrpSpPr>
      <p:grpSpPr>
        <a:xfrm>
          <a:off x="0" y="0"/>
          <a:ext cx="0" cy="0"/>
          <a:chOff x="0" y="0"/>
          <a:chExt cx="0" cy="0"/>
        </a:xfrm>
      </p:grpSpPr>
      <p:pic>
        <p:nvPicPr>
          <p:cNvPr id="8936" name="Google Shape;8936;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include in your portfolio…</a:t>
            </a:r>
            <a:endParaRPr/>
          </a:p>
        </p:txBody>
      </p:sp>
      <p:sp>
        <p:nvSpPr>
          <p:cNvPr id="561" name="Google Shape;561;p32"/>
          <p:cNvSpPr txBox="1"/>
          <p:nvPr>
            <p:ph idx="4" type="subTitle"/>
          </p:nvPr>
        </p:nvSpPr>
        <p:spPr>
          <a:xfrm>
            <a:off x="948600" y="2180600"/>
            <a:ext cx="20205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a:t>
            </a:r>
            <a:br>
              <a:rPr lang="en"/>
            </a:br>
            <a:r>
              <a:rPr lang="en"/>
              <a:t>samples</a:t>
            </a:r>
            <a:endParaRPr/>
          </a:p>
        </p:txBody>
      </p:sp>
      <p:sp>
        <p:nvSpPr>
          <p:cNvPr id="562" name="Google Shape;562;p32"/>
          <p:cNvSpPr txBox="1"/>
          <p:nvPr>
            <p:ph idx="5" type="subTitle"/>
          </p:nvPr>
        </p:nvSpPr>
        <p:spPr>
          <a:xfrm>
            <a:off x="3561749" y="2180600"/>
            <a:ext cx="20205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a:t>
            </a:r>
            <a:br>
              <a:rPr lang="en"/>
            </a:br>
            <a:r>
              <a:rPr lang="en"/>
              <a:t>s</a:t>
            </a:r>
            <a:r>
              <a:rPr lang="en"/>
              <a:t>kills</a:t>
            </a:r>
            <a:endParaRPr/>
          </a:p>
        </p:txBody>
      </p:sp>
      <p:sp>
        <p:nvSpPr>
          <p:cNvPr id="563" name="Google Shape;563;p32"/>
          <p:cNvSpPr txBox="1"/>
          <p:nvPr>
            <p:ph idx="1" type="subTitle"/>
          </p:nvPr>
        </p:nvSpPr>
        <p:spPr>
          <a:xfrm>
            <a:off x="948600" y="2912298"/>
            <a:ext cx="2020500" cy="14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samples can be anything from graphics to writing, videos or websites that showcase your design, development or the writing skills</a:t>
            </a:r>
            <a:endParaRPr/>
          </a:p>
        </p:txBody>
      </p:sp>
      <p:sp>
        <p:nvSpPr>
          <p:cNvPr id="564" name="Google Shape;564;p32"/>
          <p:cNvSpPr txBox="1"/>
          <p:nvPr>
            <p:ph idx="2" type="subTitle"/>
          </p:nvPr>
        </p:nvSpPr>
        <p:spPr>
          <a:xfrm>
            <a:off x="3561746" y="2912298"/>
            <a:ext cx="2020500" cy="14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and qualifications are the credentials you have that show employers your experience and abilities in various areas related to your field</a:t>
            </a:r>
            <a:endParaRPr/>
          </a:p>
        </p:txBody>
      </p:sp>
      <p:sp>
        <p:nvSpPr>
          <p:cNvPr id="565" name="Google Shape;565;p32"/>
          <p:cNvSpPr txBox="1"/>
          <p:nvPr>
            <p:ph idx="3" type="subTitle"/>
          </p:nvPr>
        </p:nvSpPr>
        <p:spPr>
          <a:xfrm>
            <a:off x="6174891" y="2912300"/>
            <a:ext cx="2020500" cy="14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overview of past project successes or other accomplishments as well as a summary of relevant knowledge and skills gained over the course of your career</a:t>
            </a:r>
            <a:endParaRPr/>
          </a:p>
        </p:txBody>
      </p:sp>
      <p:sp>
        <p:nvSpPr>
          <p:cNvPr id="566" name="Google Shape;566;p32"/>
          <p:cNvSpPr txBox="1"/>
          <p:nvPr>
            <p:ph idx="6" type="subTitle"/>
          </p:nvPr>
        </p:nvSpPr>
        <p:spPr>
          <a:xfrm>
            <a:off x="6174891" y="2180600"/>
            <a:ext cx="20205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narrative</a:t>
            </a:r>
            <a:endParaRPr/>
          </a:p>
        </p:txBody>
      </p:sp>
      <p:grpSp>
        <p:nvGrpSpPr>
          <p:cNvPr id="567" name="Google Shape;567;p32"/>
          <p:cNvGrpSpPr/>
          <p:nvPr/>
        </p:nvGrpSpPr>
        <p:grpSpPr>
          <a:xfrm>
            <a:off x="6251104" y="1479583"/>
            <a:ext cx="544252" cy="548439"/>
            <a:chOff x="2063655" y="1358721"/>
            <a:chExt cx="445305" cy="446139"/>
          </a:xfrm>
        </p:grpSpPr>
        <p:sp>
          <p:nvSpPr>
            <p:cNvPr id="568" name="Google Shape;568;p32"/>
            <p:cNvSpPr/>
            <p:nvPr/>
          </p:nvSpPr>
          <p:spPr>
            <a:xfrm>
              <a:off x="2325492" y="1358721"/>
              <a:ext cx="183468" cy="52225"/>
            </a:xfrm>
            <a:custGeom>
              <a:rect b="b" l="l" r="r" t="t"/>
              <a:pathLst>
                <a:path extrusionOk="0" h="1690" w="5937">
                  <a:moveTo>
                    <a:pt x="1266" y="1"/>
                  </a:moveTo>
                  <a:cubicBezTo>
                    <a:pt x="566" y="1"/>
                    <a:pt x="0" y="566"/>
                    <a:pt x="0" y="1267"/>
                  </a:cubicBezTo>
                  <a:lnTo>
                    <a:pt x="0" y="1689"/>
                  </a:lnTo>
                  <a:lnTo>
                    <a:pt x="5936" y="1689"/>
                  </a:lnTo>
                  <a:lnTo>
                    <a:pt x="5936" y="1267"/>
                  </a:lnTo>
                  <a:cubicBezTo>
                    <a:pt x="5936" y="566"/>
                    <a:pt x="5370" y="1"/>
                    <a:pt x="467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2341438" y="1612647"/>
              <a:ext cx="151144" cy="52225"/>
            </a:xfrm>
            <a:custGeom>
              <a:rect b="b" l="l" r="r" t="t"/>
              <a:pathLst>
                <a:path extrusionOk="0" h="1690" w="4891">
                  <a:moveTo>
                    <a:pt x="0" y="1"/>
                  </a:moveTo>
                  <a:cubicBezTo>
                    <a:pt x="158" y="468"/>
                    <a:pt x="351" y="935"/>
                    <a:pt x="580" y="1442"/>
                  </a:cubicBezTo>
                  <a:cubicBezTo>
                    <a:pt x="647" y="1595"/>
                    <a:pt x="800" y="1689"/>
                    <a:pt x="966" y="1689"/>
                  </a:cubicBezTo>
                  <a:lnTo>
                    <a:pt x="3916" y="1689"/>
                  </a:lnTo>
                  <a:cubicBezTo>
                    <a:pt x="4082" y="1689"/>
                    <a:pt x="4230" y="1595"/>
                    <a:pt x="4302" y="1442"/>
                  </a:cubicBezTo>
                  <a:cubicBezTo>
                    <a:pt x="4531" y="935"/>
                    <a:pt x="4729" y="468"/>
                    <a:pt x="489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2063655" y="1358721"/>
              <a:ext cx="183468" cy="52225"/>
            </a:xfrm>
            <a:custGeom>
              <a:rect b="b" l="l" r="r" t="t"/>
              <a:pathLst>
                <a:path extrusionOk="0" h="1690" w="5937">
                  <a:moveTo>
                    <a:pt x="1266" y="1"/>
                  </a:moveTo>
                  <a:cubicBezTo>
                    <a:pt x="566" y="1"/>
                    <a:pt x="0" y="566"/>
                    <a:pt x="0" y="1267"/>
                  </a:cubicBezTo>
                  <a:lnTo>
                    <a:pt x="0" y="1689"/>
                  </a:lnTo>
                  <a:lnTo>
                    <a:pt x="5936" y="1689"/>
                  </a:lnTo>
                  <a:lnTo>
                    <a:pt x="5936" y="1267"/>
                  </a:lnTo>
                  <a:cubicBezTo>
                    <a:pt x="5936" y="566"/>
                    <a:pt x="5370" y="1"/>
                    <a:pt x="467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2079601" y="1612647"/>
              <a:ext cx="151144" cy="52225"/>
            </a:xfrm>
            <a:custGeom>
              <a:rect b="b" l="l" r="r" t="t"/>
              <a:pathLst>
                <a:path extrusionOk="0" h="1690" w="4891">
                  <a:moveTo>
                    <a:pt x="0" y="1"/>
                  </a:moveTo>
                  <a:cubicBezTo>
                    <a:pt x="158" y="468"/>
                    <a:pt x="351" y="935"/>
                    <a:pt x="580" y="1442"/>
                  </a:cubicBezTo>
                  <a:cubicBezTo>
                    <a:pt x="647" y="1595"/>
                    <a:pt x="800" y="1689"/>
                    <a:pt x="966" y="1689"/>
                  </a:cubicBezTo>
                  <a:lnTo>
                    <a:pt x="3916" y="1689"/>
                  </a:lnTo>
                  <a:cubicBezTo>
                    <a:pt x="4082" y="1689"/>
                    <a:pt x="4230" y="1595"/>
                    <a:pt x="4302" y="1442"/>
                  </a:cubicBezTo>
                  <a:cubicBezTo>
                    <a:pt x="4531" y="939"/>
                    <a:pt x="4729" y="468"/>
                    <a:pt x="4890"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2063655" y="1410205"/>
              <a:ext cx="445305" cy="394656"/>
            </a:xfrm>
            <a:custGeom>
              <a:rect b="b" l="l" r="r" t="t"/>
              <a:pathLst>
                <a:path extrusionOk="0" h="12771" w="14410">
                  <a:moveTo>
                    <a:pt x="7207" y="1"/>
                  </a:moveTo>
                  <a:cubicBezTo>
                    <a:pt x="6973" y="1"/>
                    <a:pt x="6785" y="189"/>
                    <a:pt x="6785" y="423"/>
                  </a:cubicBezTo>
                  <a:lnTo>
                    <a:pt x="6785" y="867"/>
                  </a:lnTo>
                  <a:lnTo>
                    <a:pt x="4504" y="867"/>
                  </a:lnTo>
                  <a:lnTo>
                    <a:pt x="4504" y="1289"/>
                  </a:lnTo>
                  <a:cubicBezTo>
                    <a:pt x="4504" y="1523"/>
                    <a:pt x="4315" y="1711"/>
                    <a:pt x="4082" y="1711"/>
                  </a:cubicBezTo>
                  <a:cubicBezTo>
                    <a:pt x="3848" y="1711"/>
                    <a:pt x="3660" y="1523"/>
                    <a:pt x="3660" y="1289"/>
                  </a:cubicBezTo>
                  <a:lnTo>
                    <a:pt x="3660" y="867"/>
                  </a:lnTo>
                  <a:lnTo>
                    <a:pt x="2250" y="867"/>
                  </a:lnTo>
                  <a:lnTo>
                    <a:pt x="2250" y="1289"/>
                  </a:lnTo>
                  <a:cubicBezTo>
                    <a:pt x="2250" y="1523"/>
                    <a:pt x="2061" y="1711"/>
                    <a:pt x="1828" y="1711"/>
                  </a:cubicBezTo>
                  <a:cubicBezTo>
                    <a:pt x="1599" y="1711"/>
                    <a:pt x="1405" y="1523"/>
                    <a:pt x="1405" y="1289"/>
                  </a:cubicBezTo>
                  <a:lnTo>
                    <a:pt x="1405" y="867"/>
                  </a:lnTo>
                  <a:lnTo>
                    <a:pt x="0" y="867"/>
                  </a:lnTo>
                  <a:lnTo>
                    <a:pt x="0" y="3260"/>
                  </a:lnTo>
                  <a:cubicBezTo>
                    <a:pt x="0" y="4203"/>
                    <a:pt x="94" y="4976"/>
                    <a:pt x="269" y="5708"/>
                  </a:cubicBezTo>
                  <a:lnTo>
                    <a:pt x="5662" y="5708"/>
                  </a:lnTo>
                  <a:cubicBezTo>
                    <a:pt x="5842" y="4976"/>
                    <a:pt x="5941" y="4199"/>
                    <a:pt x="5941" y="3260"/>
                  </a:cubicBezTo>
                  <a:lnTo>
                    <a:pt x="5941" y="1711"/>
                  </a:lnTo>
                  <a:lnTo>
                    <a:pt x="6785" y="1711"/>
                  </a:lnTo>
                  <a:lnTo>
                    <a:pt x="6785" y="10283"/>
                  </a:lnTo>
                  <a:cubicBezTo>
                    <a:pt x="5819" y="10476"/>
                    <a:pt x="5096" y="11329"/>
                    <a:pt x="5096" y="12349"/>
                  </a:cubicBezTo>
                  <a:cubicBezTo>
                    <a:pt x="5096" y="12582"/>
                    <a:pt x="5285" y="12771"/>
                    <a:pt x="5518" y="12771"/>
                  </a:cubicBezTo>
                  <a:cubicBezTo>
                    <a:pt x="5752" y="12771"/>
                    <a:pt x="5941" y="12582"/>
                    <a:pt x="5941" y="12349"/>
                  </a:cubicBezTo>
                  <a:cubicBezTo>
                    <a:pt x="5941" y="11801"/>
                    <a:pt x="6291" y="11329"/>
                    <a:pt x="6785" y="11159"/>
                  </a:cubicBezTo>
                  <a:lnTo>
                    <a:pt x="6785" y="12349"/>
                  </a:lnTo>
                  <a:cubicBezTo>
                    <a:pt x="6785" y="12582"/>
                    <a:pt x="6973" y="12771"/>
                    <a:pt x="7207" y="12771"/>
                  </a:cubicBezTo>
                  <a:cubicBezTo>
                    <a:pt x="7436" y="12771"/>
                    <a:pt x="7629" y="12582"/>
                    <a:pt x="7629" y="12349"/>
                  </a:cubicBezTo>
                  <a:lnTo>
                    <a:pt x="7629" y="11159"/>
                  </a:lnTo>
                  <a:cubicBezTo>
                    <a:pt x="8118" y="11329"/>
                    <a:pt x="8473" y="11801"/>
                    <a:pt x="8473" y="12349"/>
                  </a:cubicBezTo>
                  <a:cubicBezTo>
                    <a:pt x="8473" y="12582"/>
                    <a:pt x="8662" y="12771"/>
                    <a:pt x="8895" y="12771"/>
                  </a:cubicBezTo>
                  <a:cubicBezTo>
                    <a:pt x="9124" y="12771"/>
                    <a:pt x="9317" y="12582"/>
                    <a:pt x="9317" y="12349"/>
                  </a:cubicBezTo>
                  <a:cubicBezTo>
                    <a:pt x="9317" y="11329"/>
                    <a:pt x="8590" y="10476"/>
                    <a:pt x="7624" y="10283"/>
                  </a:cubicBezTo>
                  <a:lnTo>
                    <a:pt x="7624" y="1711"/>
                  </a:lnTo>
                  <a:lnTo>
                    <a:pt x="8473" y="1711"/>
                  </a:lnTo>
                  <a:lnTo>
                    <a:pt x="8473" y="3260"/>
                  </a:lnTo>
                  <a:cubicBezTo>
                    <a:pt x="8473" y="4203"/>
                    <a:pt x="8563" y="4976"/>
                    <a:pt x="8742" y="5708"/>
                  </a:cubicBezTo>
                  <a:lnTo>
                    <a:pt x="14131" y="5708"/>
                  </a:lnTo>
                  <a:cubicBezTo>
                    <a:pt x="14315" y="4976"/>
                    <a:pt x="14409" y="4199"/>
                    <a:pt x="14409" y="3260"/>
                  </a:cubicBezTo>
                  <a:lnTo>
                    <a:pt x="14409" y="867"/>
                  </a:lnTo>
                  <a:lnTo>
                    <a:pt x="12977" y="867"/>
                  </a:lnTo>
                  <a:lnTo>
                    <a:pt x="12977" y="1289"/>
                  </a:lnTo>
                  <a:cubicBezTo>
                    <a:pt x="12977" y="1523"/>
                    <a:pt x="12788" y="1711"/>
                    <a:pt x="12555" y="1711"/>
                  </a:cubicBezTo>
                  <a:cubicBezTo>
                    <a:pt x="12321" y="1711"/>
                    <a:pt x="12132" y="1523"/>
                    <a:pt x="12132" y="1289"/>
                  </a:cubicBezTo>
                  <a:lnTo>
                    <a:pt x="12132" y="867"/>
                  </a:lnTo>
                  <a:lnTo>
                    <a:pt x="10723" y="867"/>
                  </a:lnTo>
                  <a:lnTo>
                    <a:pt x="10723" y="1289"/>
                  </a:lnTo>
                  <a:cubicBezTo>
                    <a:pt x="10723" y="1523"/>
                    <a:pt x="10534" y="1711"/>
                    <a:pt x="10301" y="1711"/>
                  </a:cubicBezTo>
                  <a:cubicBezTo>
                    <a:pt x="10067" y="1711"/>
                    <a:pt x="9878" y="1523"/>
                    <a:pt x="9878" y="1289"/>
                  </a:cubicBezTo>
                  <a:lnTo>
                    <a:pt x="9878" y="867"/>
                  </a:lnTo>
                  <a:lnTo>
                    <a:pt x="7629" y="867"/>
                  </a:lnTo>
                  <a:lnTo>
                    <a:pt x="7629" y="423"/>
                  </a:lnTo>
                  <a:cubicBezTo>
                    <a:pt x="7629" y="189"/>
                    <a:pt x="7440" y="1"/>
                    <a:pt x="720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32"/>
          <p:cNvGrpSpPr/>
          <p:nvPr/>
        </p:nvGrpSpPr>
        <p:grpSpPr>
          <a:xfrm>
            <a:off x="3638704" y="1479583"/>
            <a:ext cx="545423" cy="548629"/>
            <a:chOff x="1388868" y="1358721"/>
            <a:chExt cx="446263" cy="446294"/>
          </a:xfrm>
        </p:grpSpPr>
        <p:sp>
          <p:nvSpPr>
            <p:cNvPr id="574" name="Google Shape;574;p32"/>
            <p:cNvSpPr/>
            <p:nvPr/>
          </p:nvSpPr>
          <p:spPr>
            <a:xfrm>
              <a:off x="1506545" y="1637338"/>
              <a:ext cx="328586" cy="26267"/>
            </a:xfrm>
            <a:custGeom>
              <a:rect b="b" l="l" r="r" t="t"/>
              <a:pathLst>
                <a:path extrusionOk="0" h="850" w="10633">
                  <a:moveTo>
                    <a:pt x="0" y="1"/>
                  </a:moveTo>
                  <a:lnTo>
                    <a:pt x="0" y="850"/>
                  </a:lnTo>
                  <a:lnTo>
                    <a:pt x="10633" y="850"/>
                  </a:lnTo>
                  <a:lnTo>
                    <a:pt x="106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1506545" y="1689656"/>
              <a:ext cx="328586" cy="78307"/>
            </a:xfrm>
            <a:custGeom>
              <a:rect b="b" l="l" r="r" t="t"/>
              <a:pathLst>
                <a:path extrusionOk="0" h="2534" w="10633">
                  <a:moveTo>
                    <a:pt x="0" y="1"/>
                  </a:moveTo>
                  <a:lnTo>
                    <a:pt x="0" y="571"/>
                  </a:lnTo>
                  <a:cubicBezTo>
                    <a:pt x="0" y="1653"/>
                    <a:pt x="947" y="2533"/>
                    <a:pt x="2115" y="2533"/>
                  </a:cubicBezTo>
                  <a:lnTo>
                    <a:pt x="8518" y="2533"/>
                  </a:lnTo>
                  <a:cubicBezTo>
                    <a:pt x="9681" y="2533"/>
                    <a:pt x="10633" y="1586"/>
                    <a:pt x="10633" y="418"/>
                  </a:cubicBezTo>
                  <a:lnTo>
                    <a:pt x="10633"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1401909" y="1358721"/>
              <a:ext cx="433222" cy="278802"/>
            </a:xfrm>
            <a:custGeom>
              <a:rect b="b" l="l" r="r" t="t"/>
              <a:pathLst>
                <a:path extrusionOk="0" h="9022" w="14019">
                  <a:moveTo>
                    <a:pt x="5680" y="1"/>
                  </a:moveTo>
                  <a:cubicBezTo>
                    <a:pt x="5447" y="1"/>
                    <a:pt x="5258" y="189"/>
                    <a:pt x="5258" y="423"/>
                  </a:cubicBezTo>
                  <a:cubicBezTo>
                    <a:pt x="5258" y="656"/>
                    <a:pt x="5447" y="845"/>
                    <a:pt x="5680" y="845"/>
                  </a:cubicBezTo>
                  <a:lnTo>
                    <a:pt x="5824" y="845"/>
                  </a:lnTo>
                  <a:lnTo>
                    <a:pt x="5824" y="1976"/>
                  </a:lnTo>
                  <a:lnTo>
                    <a:pt x="5680" y="1976"/>
                  </a:lnTo>
                  <a:cubicBezTo>
                    <a:pt x="5447" y="1976"/>
                    <a:pt x="5258" y="2165"/>
                    <a:pt x="5258" y="2398"/>
                  </a:cubicBezTo>
                  <a:cubicBezTo>
                    <a:pt x="5258" y="2632"/>
                    <a:pt x="5447" y="2821"/>
                    <a:pt x="5680" y="2821"/>
                  </a:cubicBezTo>
                  <a:lnTo>
                    <a:pt x="5824" y="2821"/>
                  </a:lnTo>
                  <a:lnTo>
                    <a:pt x="5824" y="5640"/>
                  </a:lnTo>
                  <a:lnTo>
                    <a:pt x="3849" y="5640"/>
                  </a:lnTo>
                  <a:lnTo>
                    <a:pt x="3849" y="4796"/>
                  </a:lnTo>
                  <a:lnTo>
                    <a:pt x="3988" y="4796"/>
                  </a:lnTo>
                  <a:cubicBezTo>
                    <a:pt x="4221" y="4796"/>
                    <a:pt x="4414" y="4603"/>
                    <a:pt x="4414" y="4370"/>
                  </a:cubicBezTo>
                  <a:cubicBezTo>
                    <a:pt x="4414" y="4136"/>
                    <a:pt x="4221" y="3948"/>
                    <a:pt x="3988" y="3948"/>
                  </a:cubicBezTo>
                  <a:lnTo>
                    <a:pt x="3849" y="3948"/>
                  </a:lnTo>
                  <a:lnTo>
                    <a:pt x="3849" y="2821"/>
                  </a:lnTo>
                  <a:lnTo>
                    <a:pt x="3988" y="2821"/>
                  </a:lnTo>
                  <a:cubicBezTo>
                    <a:pt x="4221" y="2821"/>
                    <a:pt x="4414" y="2632"/>
                    <a:pt x="4414" y="2398"/>
                  </a:cubicBezTo>
                  <a:cubicBezTo>
                    <a:pt x="4414" y="2165"/>
                    <a:pt x="4221" y="1972"/>
                    <a:pt x="3988" y="1972"/>
                  </a:cubicBezTo>
                  <a:lnTo>
                    <a:pt x="2861" y="1972"/>
                  </a:lnTo>
                  <a:cubicBezTo>
                    <a:pt x="2627" y="1972"/>
                    <a:pt x="2439" y="2165"/>
                    <a:pt x="2439" y="2398"/>
                  </a:cubicBezTo>
                  <a:cubicBezTo>
                    <a:pt x="2439" y="2632"/>
                    <a:pt x="2627" y="2821"/>
                    <a:pt x="2861" y="2821"/>
                  </a:cubicBezTo>
                  <a:lnTo>
                    <a:pt x="3000" y="2821"/>
                  </a:lnTo>
                  <a:lnTo>
                    <a:pt x="3000" y="3948"/>
                  </a:lnTo>
                  <a:lnTo>
                    <a:pt x="2861" y="3948"/>
                  </a:lnTo>
                  <a:cubicBezTo>
                    <a:pt x="2627" y="3948"/>
                    <a:pt x="2439" y="4136"/>
                    <a:pt x="2439" y="4370"/>
                  </a:cubicBezTo>
                  <a:cubicBezTo>
                    <a:pt x="2439" y="4603"/>
                    <a:pt x="2627" y="4796"/>
                    <a:pt x="2861" y="4796"/>
                  </a:cubicBezTo>
                  <a:lnTo>
                    <a:pt x="3000" y="4796"/>
                  </a:lnTo>
                  <a:lnTo>
                    <a:pt x="3000" y="5640"/>
                  </a:lnTo>
                  <a:lnTo>
                    <a:pt x="2959" y="5640"/>
                  </a:lnTo>
                  <a:cubicBezTo>
                    <a:pt x="1325" y="5640"/>
                    <a:pt x="0" y="6969"/>
                    <a:pt x="0" y="8604"/>
                  </a:cubicBezTo>
                  <a:lnTo>
                    <a:pt x="0" y="9021"/>
                  </a:lnTo>
                  <a:lnTo>
                    <a:pt x="2537" y="9021"/>
                  </a:lnTo>
                  <a:lnTo>
                    <a:pt x="2537" y="8604"/>
                  </a:lnTo>
                  <a:lnTo>
                    <a:pt x="2537" y="8599"/>
                  </a:lnTo>
                  <a:lnTo>
                    <a:pt x="2537" y="8595"/>
                  </a:lnTo>
                  <a:cubicBezTo>
                    <a:pt x="2537" y="8361"/>
                    <a:pt x="2726" y="8173"/>
                    <a:pt x="2959" y="8173"/>
                  </a:cubicBezTo>
                  <a:lnTo>
                    <a:pt x="14014" y="8173"/>
                  </a:lnTo>
                  <a:lnTo>
                    <a:pt x="14014" y="7755"/>
                  </a:lnTo>
                  <a:cubicBezTo>
                    <a:pt x="14019" y="6731"/>
                    <a:pt x="13282" y="5874"/>
                    <a:pt x="12312" y="5681"/>
                  </a:cubicBezTo>
                  <a:lnTo>
                    <a:pt x="12312" y="4796"/>
                  </a:lnTo>
                  <a:lnTo>
                    <a:pt x="12452" y="4796"/>
                  </a:lnTo>
                  <a:cubicBezTo>
                    <a:pt x="12685" y="4796"/>
                    <a:pt x="12874" y="4603"/>
                    <a:pt x="12874" y="4370"/>
                  </a:cubicBezTo>
                  <a:cubicBezTo>
                    <a:pt x="12874" y="4136"/>
                    <a:pt x="12685" y="3948"/>
                    <a:pt x="12452" y="3948"/>
                  </a:cubicBezTo>
                  <a:lnTo>
                    <a:pt x="12312" y="3948"/>
                  </a:lnTo>
                  <a:lnTo>
                    <a:pt x="12312" y="2821"/>
                  </a:lnTo>
                  <a:lnTo>
                    <a:pt x="12452" y="2821"/>
                  </a:lnTo>
                  <a:cubicBezTo>
                    <a:pt x="12685" y="2821"/>
                    <a:pt x="12874" y="2632"/>
                    <a:pt x="12874" y="2398"/>
                  </a:cubicBezTo>
                  <a:cubicBezTo>
                    <a:pt x="12874" y="2165"/>
                    <a:pt x="12685" y="1972"/>
                    <a:pt x="12452" y="1972"/>
                  </a:cubicBezTo>
                  <a:lnTo>
                    <a:pt x="11325" y="1972"/>
                  </a:lnTo>
                  <a:cubicBezTo>
                    <a:pt x="11091" y="1972"/>
                    <a:pt x="10903" y="2165"/>
                    <a:pt x="10903" y="2398"/>
                  </a:cubicBezTo>
                  <a:cubicBezTo>
                    <a:pt x="10903" y="2632"/>
                    <a:pt x="11091" y="2821"/>
                    <a:pt x="11325" y="2821"/>
                  </a:cubicBezTo>
                  <a:lnTo>
                    <a:pt x="11464" y="2821"/>
                  </a:lnTo>
                  <a:lnTo>
                    <a:pt x="11464" y="3948"/>
                  </a:lnTo>
                  <a:lnTo>
                    <a:pt x="11325" y="3948"/>
                  </a:lnTo>
                  <a:cubicBezTo>
                    <a:pt x="11091" y="3948"/>
                    <a:pt x="10903" y="4136"/>
                    <a:pt x="10903" y="4370"/>
                  </a:cubicBezTo>
                  <a:cubicBezTo>
                    <a:pt x="10903" y="4603"/>
                    <a:pt x="11091" y="4796"/>
                    <a:pt x="11325" y="4796"/>
                  </a:cubicBezTo>
                  <a:lnTo>
                    <a:pt x="11464" y="4796"/>
                  </a:lnTo>
                  <a:lnTo>
                    <a:pt x="11464" y="5640"/>
                  </a:lnTo>
                  <a:lnTo>
                    <a:pt x="9488" y="5640"/>
                  </a:lnTo>
                  <a:lnTo>
                    <a:pt x="9488" y="4796"/>
                  </a:lnTo>
                  <a:lnTo>
                    <a:pt x="9632" y="4796"/>
                  </a:lnTo>
                  <a:cubicBezTo>
                    <a:pt x="9865" y="4796"/>
                    <a:pt x="10054" y="4603"/>
                    <a:pt x="10054" y="4370"/>
                  </a:cubicBezTo>
                  <a:cubicBezTo>
                    <a:pt x="10054" y="4136"/>
                    <a:pt x="9865" y="3948"/>
                    <a:pt x="9632" y="3948"/>
                  </a:cubicBezTo>
                  <a:lnTo>
                    <a:pt x="9488" y="3948"/>
                  </a:lnTo>
                  <a:lnTo>
                    <a:pt x="9488" y="2821"/>
                  </a:lnTo>
                  <a:lnTo>
                    <a:pt x="9632" y="2821"/>
                  </a:lnTo>
                  <a:cubicBezTo>
                    <a:pt x="9865" y="2821"/>
                    <a:pt x="10054" y="2632"/>
                    <a:pt x="10054" y="2398"/>
                  </a:cubicBezTo>
                  <a:cubicBezTo>
                    <a:pt x="10054" y="2165"/>
                    <a:pt x="9865" y="1972"/>
                    <a:pt x="9632" y="1972"/>
                  </a:cubicBezTo>
                  <a:lnTo>
                    <a:pt x="8505" y="1972"/>
                  </a:lnTo>
                  <a:cubicBezTo>
                    <a:pt x="8271" y="1972"/>
                    <a:pt x="8078" y="2165"/>
                    <a:pt x="8078" y="2398"/>
                  </a:cubicBezTo>
                  <a:cubicBezTo>
                    <a:pt x="8078" y="2632"/>
                    <a:pt x="8271" y="2821"/>
                    <a:pt x="8505" y="2821"/>
                  </a:cubicBezTo>
                  <a:lnTo>
                    <a:pt x="8644" y="2821"/>
                  </a:lnTo>
                  <a:lnTo>
                    <a:pt x="8644" y="3948"/>
                  </a:lnTo>
                  <a:lnTo>
                    <a:pt x="8505" y="3948"/>
                  </a:lnTo>
                  <a:cubicBezTo>
                    <a:pt x="8271" y="3948"/>
                    <a:pt x="8078" y="4136"/>
                    <a:pt x="8078" y="4370"/>
                  </a:cubicBezTo>
                  <a:cubicBezTo>
                    <a:pt x="8078" y="4603"/>
                    <a:pt x="8271" y="4796"/>
                    <a:pt x="8505" y="4796"/>
                  </a:cubicBezTo>
                  <a:lnTo>
                    <a:pt x="8644" y="4796"/>
                  </a:lnTo>
                  <a:lnTo>
                    <a:pt x="8644" y="5640"/>
                  </a:lnTo>
                  <a:lnTo>
                    <a:pt x="6668" y="5640"/>
                  </a:lnTo>
                  <a:lnTo>
                    <a:pt x="6668" y="2821"/>
                  </a:lnTo>
                  <a:lnTo>
                    <a:pt x="6812" y="2821"/>
                  </a:lnTo>
                  <a:cubicBezTo>
                    <a:pt x="7046" y="2821"/>
                    <a:pt x="7234" y="2632"/>
                    <a:pt x="7234" y="2398"/>
                  </a:cubicBezTo>
                  <a:cubicBezTo>
                    <a:pt x="7234" y="2165"/>
                    <a:pt x="7046" y="1976"/>
                    <a:pt x="6812" y="1976"/>
                  </a:cubicBezTo>
                  <a:lnTo>
                    <a:pt x="6668" y="1976"/>
                  </a:lnTo>
                  <a:lnTo>
                    <a:pt x="6668" y="845"/>
                  </a:lnTo>
                  <a:lnTo>
                    <a:pt x="6812" y="845"/>
                  </a:lnTo>
                  <a:cubicBezTo>
                    <a:pt x="7046" y="845"/>
                    <a:pt x="7234" y="656"/>
                    <a:pt x="7234" y="423"/>
                  </a:cubicBezTo>
                  <a:cubicBezTo>
                    <a:pt x="7234" y="189"/>
                    <a:pt x="7046" y="1"/>
                    <a:pt x="681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88868" y="1663574"/>
              <a:ext cx="104636" cy="141441"/>
            </a:xfrm>
            <a:custGeom>
              <a:rect b="b" l="l" r="r" t="t"/>
              <a:pathLst>
                <a:path extrusionOk="0" h="4577" w="3386">
                  <a:moveTo>
                    <a:pt x="422" y="1"/>
                  </a:moveTo>
                  <a:lnTo>
                    <a:pt x="422" y="3727"/>
                  </a:lnTo>
                  <a:cubicBezTo>
                    <a:pt x="189" y="3727"/>
                    <a:pt x="0" y="3916"/>
                    <a:pt x="0" y="4150"/>
                  </a:cubicBezTo>
                  <a:cubicBezTo>
                    <a:pt x="0" y="4383"/>
                    <a:pt x="189" y="4576"/>
                    <a:pt x="422" y="4576"/>
                  </a:cubicBezTo>
                  <a:lnTo>
                    <a:pt x="2959" y="4576"/>
                  </a:lnTo>
                  <a:cubicBezTo>
                    <a:pt x="3193" y="4576"/>
                    <a:pt x="3386" y="4383"/>
                    <a:pt x="3386" y="4150"/>
                  </a:cubicBezTo>
                  <a:cubicBezTo>
                    <a:pt x="3386" y="3916"/>
                    <a:pt x="3193" y="3727"/>
                    <a:pt x="2959" y="3727"/>
                  </a:cubicBezTo>
                  <a:lnTo>
                    <a:pt x="2959"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2"/>
          <p:cNvGrpSpPr/>
          <p:nvPr/>
        </p:nvGrpSpPr>
        <p:grpSpPr>
          <a:xfrm>
            <a:off x="1024799" y="1479621"/>
            <a:ext cx="546933" cy="548591"/>
            <a:chOff x="713401" y="1358752"/>
            <a:chExt cx="447499" cy="446263"/>
          </a:xfrm>
        </p:grpSpPr>
        <p:sp>
          <p:nvSpPr>
            <p:cNvPr id="579" name="Google Shape;579;p32"/>
            <p:cNvSpPr/>
            <p:nvPr/>
          </p:nvSpPr>
          <p:spPr>
            <a:xfrm>
              <a:off x="880182" y="1591881"/>
              <a:ext cx="47899" cy="43634"/>
            </a:xfrm>
            <a:custGeom>
              <a:rect b="b" l="l" r="r" t="t"/>
              <a:pathLst>
                <a:path extrusionOk="0" h="1412" w="1550">
                  <a:moveTo>
                    <a:pt x="777" y="0"/>
                  </a:moveTo>
                  <a:cubicBezTo>
                    <a:pt x="596" y="0"/>
                    <a:pt x="416" y="69"/>
                    <a:pt x="279" y="206"/>
                  </a:cubicBezTo>
                  <a:cubicBezTo>
                    <a:pt x="0" y="480"/>
                    <a:pt x="0" y="929"/>
                    <a:pt x="279" y="1203"/>
                  </a:cubicBezTo>
                  <a:cubicBezTo>
                    <a:pt x="416" y="1342"/>
                    <a:pt x="596" y="1411"/>
                    <a:pt x="777" y="1411"/>
                  </a:cubicBezTo>
                  <a:cubicBezTo>
                    <a:pt x="958" y="1411"/>
                    <a:pt x="1139" y="1342"/>
                    <a:pt x="1276" y="1203"/>
                  </a:cubicBezTo>
                  <a:cubicBezTo>
                    <a:pt x="1549" y="929"/>
                    <a:pt x="1549" y="480"/>
                    <a:pt x="1276" y="206"/>
                  </a:cubicBezTo>
                  <a:cubicBezTo>
                    <a:pt x="1139" y="69"/>
                    <a:pt x="958" y="0"/>
                    <a:pt x="777"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747394" y="1715738"/>
              <a:ext cx="55254" cy="55130"/>
            </a:xfrm>
            <a:custGeom>
              <a:rect b="b" l="l" r="r" t="t"/>
              <a:pathLst>
                <a:path extrusionOk="0" h="1784" w="1788">
                  <a:moveTo>
                    <a:pt x="1186" y="1"/>
                  </a:moveTo>
                  <a:lnTo>
                    <a:pt x="0" y="1186"/>
                  </a:lnTo>
                  <a:cubicBezTo>
                    <a:pt x="90" y="1294"/>
                    <a:pt x="189" y="1397"/>
                    <a:pt x="288" y="1496"/>
                  </a:cubicBezTo>
                  <a:cubicBezTo>
                    <a:pt x="386" y="1599"/>
                    <a:pt x="494" y="1694"/>
                    <a:pt x="602" y="1784"/>
                  </a:cubicBezTo>
                  <a:lnTo>
                    <a:pt x="1787" y="598"/>
                  </a:lnTo>
                  <a:lnTo>
                    <a:pt x="1186"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1042389" y="1358876"/>
              <a:ext cx="116997" cy="117553"/>
            </a:xfrm>
            <a:custGeom>
              <a:rect b="b" l="l" r="r" t="t"/>
              <a:pathLst>
                <a:path extrusionOk="0" h="3804" w="3786">
                  <a:moveTo>
                    <a:pt x="2775" y="0"/>
                  </a:moveTo>
                  <a:lnTo>
                    <a:pt x="0" y="2771"/>
                  </a:lnTo>
                  <a:lnTo>
                    <a:pt x="261" y="3556"/>
                  </a:lnTo>
                  <a:lnTo>
                    <a:pt x="997" y="3803"/>
                  </a:lnTo>
                  <a:lnTo>
                    <a:pt x="3786" y="1015"/>
                  </a:lnTo>
                  <a:lnTo>
                    <a:pt x="277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713401" y="1500533"/>
              <a:ext cx="305997" cy="304482"/>
            </a:xfrm>
            <a:custGeom>
              <a:rect b="b" l="l" r="r" t="t"/>
              <a:pathLst>
                <a:path extrusionOk="0" h="9853" w="9902">
                  <a:moveTo>
                    <a:pt x="3486" y="2373"/>
                  </a:moveTo>
                  <a:cubicBezTo>
                    <a:pt x="3632" y="2373"/>
                    <a:pt x="3775" y="2449"/>
                    <a:pt x="3853" y="2587"/>
                  </a:cubicBezTo>
                  <a:cubicBezTo>
                    <a:pt x="3970" y="2789"/>
                    <a:pt x="3898" y="3045"/>
                    <a:pt x="3696" y="3162"/>
                  </a:cubicBezTo>
                  <a:cubicBezTo>
                    <a:pt x="3498" y="3278"/>
                    <a:pt x="3327" y="3409"/>
                    <a:pt x="3184" y="3548"/>
                  </a:cubicBezTo>
                  <a:cubicBezTo>
                    <a:pt x="2995" y="3741"/>
                    <a:pt x="2842" y="3961"/>
                    <a:pt x="2735" y="4203"/>
                  </a:cubicBezTo>
                  <a:cubicBezTo>
                    <a:pt x="2665" y="4359"/>
                    <a:pt x="2511" y="4453"/>
                    <a:pt x="2349" y="4453"/>
                  </a:cubicBezTo>
                  <a:cubicBezTo>
                    <a:pt x="2290" y="4453"/>
                    <a:pt x="2231" y="4441"/>
                    <a:pt x="2173" y="4414"/>
                  </a:cubicBezTo>
                  <a:cubicBezTo>
                    <a:pt x="2124" y="4392"/>
                    <a:pt x="2084" y="4365"/>
                    <a:pt x="2048" y="4329"/>
                  </a:cubicBezTo>
                  <a:cubicBezTo>
                    <a:pt x="1926" y="4208"/>
                    <a:pt x="1886" y="4019"/>
                    <a:pt x="1962" y="3858"/>
                  </a:cubicBezTo>
                  <a:cubicBezTo>
                    <a:pt x="2115" y="3516"/>
                    <a:pt x="2322" y="3211"/>
                    <a:pt x="2587" y="2951"/>
                  </a:cubicBezTo>
                  <a:cubicBezTo>
                    <a:pt x="2780" y="2758"/>
                    <a:pt x="3013" y="2583"/>
                    <a:pt x="3274" y="2430"/>
                  </a:cubicBezTo>
                  <a:cubicBezTo>
                    <a:pt x="3340" y="2391"/>
                    <a:pt x="3413" y="2373"/>
                    <a:pt x="3486" y="2373"/>
                  </a:cubicBezTo>
                  <a:close/>
                  <a:moveTo>
                    <a:pt x="3478" y="4734"/>
                  </a:moveTo>
                  <a:cubicBezTo>
                    <a:pt x="3586" y="4734"/>
                    <a:pt x="3693" y="4776"/>
                    <a:pt x="3776" y="4859"/>
                  </a:cubicBezTo>
                  <a:lnTo>
                    <a:pt x="4989" y="6071"/>
                  </a:lnTo>
                  <a:cubicBezTo>
                    <a:pt x="5155" y="6238"/>
                    <a:pt x="5155" y="6507"/>
                    <a:pt x="4989" y="6669"/>
                  </a:cubicBezTo>
                  <a:cubicBezTo>
                    <a:pt x="4906" y="6752"/>
                    <a:pt x="4798" y="6793"/>
                    <a:pt x="4690" y="6793"/>
                  </a:cubicBezTo>
                  <a:cubicBezTo>
                    <a:pt x="4582" y="6793"/>
                    <a:pt x="4475" y="6752"/>
                    <a:pt x="4392" y="6669"/>
                  </a:cubicBezTo>
                  <a:lnTo>
                    <a:pt x="3179" y="5456"/>
                  </a:lnTo>
                  <a:cubicBezTo>
                    <a:pt x="3013" y="5295"/>
                    <a:pt x="3013" y="5025"/>
                    <a:pt x="3179" y="4859"/>
                  </a:cubicBezTo>
                  <a:cubicBezTo>
                    <a:pt x="3262" y="4776"/>
                    <a:pt x="3370" y="4734"/>
                    <a:pt x="3478" y="4734"/>
                  </a:cubicBezTo>
                  <a:close/>
                  <a:moveTo>
                    <a:pt x="7065" y="5917"/>
                  </a:moveTo>
                  <a:cubicBezTo>
                    <a:pt x="7136" y="5917"/>
                    <a:pt x="7208" y="5935"/>
                    <a:pt x="7274" y="5973"/>
                  </a:cubicBezTo>
                  <a:cubicBezTo>
                    <a:pt x="7476" y="6085"/>
                    <a:pt x="7548" y="6345"/>
                    <a:pt x="7436" y="6547"/>
                  </a:cubicBezTo>
                  <a:cubicBezTo>
                    <a:pt x="7279" y="6821"/>
                    <a:pt x="7099" y="7064"/>
                    <a:pt x="6897" y="7261"/>
                  </a:cubicBezTo>
                  <a:cubicBezTo>
                    <a:pt x="6637" y="7526"/>
                    <a:pt x="6331" y="7737"/>
                    <a:pt x="5995" y="7885"/>
                  </a:cubicBezTo>
                  <a:cubicBezTo>
                    <a:pt x="5937" y="7912"/>
                    <a:pt x="5877" y="7924"/>
                    <a:pt x="5818" y="7924"/>
                  </a:cubicBezTo>
                  <a:cubicBezTo>
                    <a:pt x="5706" y="7924"/>
                    <a:pt x="5598" y="7879"/>
                    <a:pt x="5519" y="7800"/>
                  </a:cubicBezTo>
                  <a:cubicBezTo>
                    <a:pt x="5483" y="7764"/>
                    <a:pt x="5456" y="7724"/>
                    <a:pt x="5433" y="7674"/>
                  </a:cubicBezTo>
                  <a:cubicBezTo>
                    <a:pt x="5335" y="7459"/>
                    <a:pt x="5433" y="7212"/>
                    <a:pt x="5644" y="7113"/>
                  </a:cubicBezTo>
                  <a:cubicBezTo>
                    <a:pt x="5887" y="7005"/>
                    <a:pt x="6111" y="6853"/>
                    <a:pt x="6300" y="6664"/>
                  </a:cubicBezTo>
                  <a:cubicBezTo>
                    <a:pt x="6444" y="6516"/>
                    <a:pt x="6578" y="6336"/>
                    <a:pt x="6695" y="6130"/>
                  </a:cubicBezTo>
                  <a:cubicBezTo>
                    <a:pt x="6774" y="5994"/>
                    <a:pt x="6918" y="5917"/>
                    <a:pt x="7065" y="5917"/>
                  </a:cubicBezTo>
                  <a:close/>
                  <a:moveTo>
                    <a:pt x="6632" y="1"/>
                  </a:moveTo>
                  <a:cubicBezTo>
                    <a:pt x="5038" y="1"/>
                    <a:pt x="2838" y="306"/>
                    <a:pt x="1388" y="1752"/>
                  </a:cubicBezTo>
                  <a:cubicBezTo>
                    <a:pt x="494" y="2650"/>
                    <a:pt x="0" y="3840"/>
                    <a:pt x="0" y="5106"/>
                  </a:cubicBezTo>
                  <a:cubicBezTo>
                    <a:pt x="0" y="5937"/>
                    <a:pt x="211" y="6736"/>
                    <a:pt x="611" y="7441"/>
                  </a:cubicBezTo>
                  <a:lnTo>
                    <a:pt x="1989" y="6067"/>
                  </a:lnTo>
                  <a:cubicBezTo>
                    <a:pt x="2070" y="5984"/>
                    <a:pt x="2178" y="5942"/>
                    <a:pt x="2286" y="5942"/>
                  </a:cubicBezTo>
                  <a:cubicBezTo>
                    <a:pt x="2395" y="5942"/>
                    <a:pt x="2503" y="5984"/>
                    <a:pt x="2587" y="6067"/>
                  </a:cubicBezTo>
                  <a:lnTo>
                    <a:pt x="3785" y="7261"/>
                  </a:lnTo>
                  <a:cubicBezTo>
                    <a:pt x="3862" y="7342"/>
                    <a:pt x="3907" y="7450"/>
                    <a:pt x="3907" y="7562"/>
                  </a:cubicBezTo>
                  <a:cubicBezTo>
                    <a:pt x="3907" y="7674"/>
                    <a:pt x="3862" y="7782"/>
                    <a:pt x="3785" y="7863"/>
                  </a:cubicBezTo>
                  <a:lnTo>
                    <a:pt x="2407" y="9237"/>
                  </a:lnTo>
                  <a:cubicBezTo>
                    <a:pt x="3112" y="9637"/>
                    <a:pt x="3911" y="9852"/>
                    <a:pt x="4742" y="9852"/>
                  </a:cubicBezTo>
                  <a:cubicBezTo>
                    <a:pt x="6008" y="9852"/>
                    <a:pt x="7202" y="9358"/>
                    <a:pt x="8096" y="8460"/>
                  </a:cubicBezTo>
                  <a:cubicBezTo>
                    <a:pt x="9048" y="7513"/>
                    <a:pt x="9618" y="6130"/>
                    <a:pt x="9793" y="4361"/>
                  </a:cubicBezTo>
                  <a:cubicBezTo>
                    <a:pt x="9901" y="3270"/>
                    <a:pt x="9825" y="2318"/>
                    <a:pt x="9775" y="1887"/>
                  </a:cubicBezTo>
                  <a:lnTo>
                    <a:pt x="7696" y="3965"/>
                  </a:lnTo>
                  <a:cubicBezTo>
                    <a:pt x="7638" y="4257"/>
                    <a:pt x="7499" y="4536"/>
                    <a:pt x="7270" y="4760"/>
                  </a:cubicBezTo>
                  <a:cubicBezTo>
                    <a:pt x="6967" y="5063"/>
                    <a:pt x="6569" y="5215"/>
                    <a:pt x="6172" y="5215"/>
                  </a:cubicBezTo>
                  <a:cubicBezTo>
                    <a:pt x="5775" y="5215"/>
                    <a:pt x="5377" y="5063"/>
                    <a:pt x="5074" y="4760"/>
                  </a:cubicBezTo>
                  <a:cubicBezTo>
                    <a:pt x="4468" y="4154"/>
                    <a:pt x="4468" y="3171"/>
                    <a:pt x="5074" y="2565"/>
                  </a:cubicBezTo>
                  <a:cubicBezTo>
                    <a:pt x="5308" y="2331"/>
                    <a:pt x="5599" y="2187"/>
                    <a:pt x="5905" y="2133"/>
                  </a:cubicBezTo>
                  <a:lnTo>
                    <a:pt x="7966" y="72"/>
                  </a:lnTo>
                  <a:cubicBezTo>
                    <a:pt x="7692" y="41"/>
                    <a:pt x="7216" y="1"/>
                    <a:pt x="663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927494" y="1474451"/>
              <a:ext cx="115761" cy="116441"/>
            </a:xfrm>
            <a:custGeom>
              <a:rect b="b" l="l" r="r" t="t"/>
              <a:pathLst>
                <a:path extrusionOk="0" h="3768" w="3746">
                  <a:moveTo>
                    <a:pt x="3148" y="1"/>
                  </a:moveTo>
                  <a:lnTo>
                    <a:pt x="1" y="3148"/>
                  </a:lnTo>
                  <a:cubicBezTo>
                    <a:pt x="122" y="3220"/>
                    <a:pt x="239" y="3305"/>
                    <a:pt x="342" y="3409"/>
                  </a:cubicBezTo>
                  <a:cubicBezTo>
                    <a:pt x="450" y="3516"/>
                    <a:pt x="539" y="3638"/>
                    <a:pt x="611" y="3768"/>
                  </a:cubicBezTo>
                  <a:lnTo>
                    <a:pt x="3745" y="629"/>
                  </a:lnTo>
                  <a:lnTo>
                    <a:pt x="3507" y="548"/>
                  </a:lnTo>
                  <a:cubicBezTo>
                    <a:pt x="3382" y="508"/>
                    <a:pt x="3283" y="409"/>
                    <a:pt x="3242" y="283"/>
                  </a:cubicBezTo>
                  <a:lnTo>
                    <a:pt x="314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1127989" y="1440026"/>
              <a:ext cx="32911" cy="31799"/>
            </a:xfrm>
            <a:custGeom>
              <a:rect b="b" l="l" r="r" t="t"/>
              <a:pathLst>
                <a:path extrusionOk="0" h="1029" w="1065">
                  <a:moveTo>
                    <a:pt x="598" y="1"/>
                  </a:moveTo>
                  <a:lnTo>
                    <a:pt x="1" y="603"/>
                  </a:lnTo>
                  <a:lnTo>
                    <a:pt x="297" y="903"/>
                  </a:lnTo>
                  <a:cubicBezTo>
                    <a:pt x="380" y="987"/>
                    <a:pt x="489" y="1028"/>
                    <a:pt x="598" y="1028"/>
                  </a:cubicBezTo>
                  <a:cubicBezTo>
                    <a:pt x="707" y="1028"/>
                    <a:pt x="816" y="987"/>
                    <a:pt x="899" y="903"/>
                  </a:cubicBezTo>
                  <a:cubicBezTo>
                    <a:pt x="1065" y="737"/>
                    <a:pt x="1065" y="468"/>
                    <a:pt x="899" y="302"/>
                  </a:cubicBezTo>
                  <a:lnTo>
                    <a:pt x="5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1090937" y="1477078"/>
              <a:ext cx="32942" cy="31644"/>
            </a:xfrm>
            <a:custGeom>
              <a:rect b="b" l="l" r="r" t="t"/>
              <a:pathLst>
                <a:path extrusionOk="0" h="1024" w="1066">
                  <a:moveTo>
                    <a:pt x="598" y="1"/>
                  </a:moveTo>
                  <a:lnTo>
                    <a:pt x="1" y="602"/>
                  </a:lnTo>
                  <a:lnTo>
                    <a:pt x="302" y="899"/>
                  </a:lnTo>
                  <a:cubicBezTo>
                    <a:pt x="383" y="982"/>
                    <a:pt x="490" y="1023"/>
                    <a:pt x="599" y="1023"/>
                  </a:cubicBezTo>
                  <a:cubicBezTo>
                    <a:pt x="707" y="1023"/>
                    <a:pt x="816" y="982"/>
                    <a:pt x="899" y="899"/>
                  </a:cubicBezTo>
                  <a:cubicBezTo>
                    <a:pt x="1065" y="737"/>
                    <a:pt x="1065" y="468"/>
                    <a:pt x="899" y="302"/>
                  </a:cubicBezTo>
                  <a:lnTo>
                    <a:pt x="59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1045294" y="1358752"/>
              <a:ext cx="32911" cy="31644"/>
            </a:xfrm>
            <a:custGeom>
              <a:rect b="b" l="l" r="r" t="t"/>
              <a:pathLst>
                <a:path extrusionOk="0" h="1024" w="1065">
                  <a:moveTo>
                    <a:pt x="464" y="1"/>
                  </a:moveTo>
                  <a:cubicBezTo>
                    <a:pt x="355" y="1"/>
                    <a:pt x="248" y="42"/>
                    <a:pt x="167" y="125"/>
                  </a:cubicBezTo>
                  <a:cubicBezTo>
                    <a:pt x="1" y="287"/>
                    <a:pt x="1" y="556"/>
                    <a:pt x="167" y="723"/>
                  </a:cubicBezTo>
                  <a:lnTo>
                    <a:pt x="463" y="1023"/>
                  </a:lnTo>
                  <a:lnTo>
                    <a:pt x="1065" y="422"/>
                  </a:lnTo>
                  <a:lnTo>
                    <a:pt x="764" y="125"/>
                  </a:lnTo>
                  <a:cubicBezTo>
                    <a:pt x="681" y="42"/>
                    <a:pt x="572" y="1"/>
                    <a:pt x="464"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1008242" y="1395681"/>
              <a:ext cx="32911" cy="31613"/>
            </a:xfrm>
            <a:custGeom>
              <a:rect b="b" l="l" r="r" t="t"/>
              <a:pathLst>
                <a:path extrusionOk="0" h="1023" w="1065">
                  <a:moveTo>
                    <a:pt x="466" y="0"/>
                  </a:moveTo>
                  <a:cubicBezTo>
                    <a:pt x="358" y="0"/>
                    <a:pt x="250" y="42"/>
                    <a:pt x="167" y="125"/>
                  </a:cubicBezTo>
                  <a:cubicBezTo>
                    <a:pt x="1" y="291"/>
                    <a:pt x="1" y="560"/>
                    <a:pt x="167" y="726"/>
                  </a:cubicBezTo>
                  <a:lnTo>
                    <a:pt x="468" y="1023"/>
                  </a:lnTo>
                  <a:lnTo>
                    <a:pt x="1065" y="426"/>
                  </a:lnTo>
                  <a:lnTo>
                    <a:pt x="764" y="125"/>
                  </a:lnTo>
                  <a:cubicBezTo>
                    <a:pt x="681" y="42"/>
                    <a:pt x="573" y="0"/>
                    <a:pt x="46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2"/>
          <p:cNvGrpSpPr/>
          <p:nvPr/>
        </p:nvGrpSpPr>
        <p:grpSpPr>
          <a:xfrm rot="-822915">
            <a:off x="8328431" y="596921"/>
            <a:ext cx="377927" cy="260602"/>
            <a:chOff x="3014874" y="647498"/>
            <a:chExt cx="377921" cy="260598"/>
          </a:xfrm>
        </p:grpSpPr>
        <p:sp>
          <p:nvSpPr>
            <p:cNvPr id="589" name="Google Shape;589;p32"/>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2"/>
          <p:cNvGrpSpPr/>
          <p:nvPr/>
        </p:nvGrpSpPr>
        <p:grpSpPr>
          <a:xfrm rot="-1258228">
            <a:off x="8164162" y="233991"/>
            <a:ext cx="347061" cy="257012"/>
            <a:chOff x="8593776" y="2443250"/>
            <a:chExt cx="347048" cy="257002"/>
          </a:xfrm>
        </p:grpSpPr>
        <p:sp>
          <p:nvSpPr>
            <p:cNvPr id="594" name="Google Shape;594;p32"/>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33"/>
          <p:cNvGrpSpPr/>
          <p:nvPr/>
        </p:nvGrpSpPr>
        <p:grpSpPr>
          <a:xfrm>
            <a:off x="7723396" y="3275654"/>
            <a:ext cx="1234263" cy="1970929"/>
            <a:chOff x="6833325" y="2021775"/>
            <a:chExt cx="1260610" cy="2013001"/>
          </a:xfrm>
        </p:grpSpPr>
        <p:sp>
          <p:nvSpPr>
            <p:cNvPr id="602" name="Google Shape;602;p33"/>
            <p:cNvSpPr/>
            <p:nvPr/>
          </p:nvSpPr>
          <p:spPr>
            <a:xfrm>
              <a:off x="6833325" y="2021775"/>
              <a:ext cx="1260610" cy="2013001"/>
            </a:xfrm>
            <a:custGeom>
              <a:rect b="b" l="l" r="r" t="t"/>
              <a:pathLst>
                <a:path extrusionOk="0" h="20001" w="12525">
                  <a:moveTo>
                    <a:pt x="12437" y="859"/>
                  </a:moveTo>
                  <a:lnTo>
                    <a:pt x="12523" y="19080"/>
                  </a:lnTo>
                  <a:cubicBezTo>
                    <a:pt x="12525" y="19556"/>
                    <a:pt x="12141" y="19945"/>
                    <a:pt x="11664" y="19947"/>
                  </a:cubicBezTo>
                  <a:lnTo>
                    <a:pt x="956" y="19998"/>
                  </a:lnTo>
                  <a:cubicBezTo>
                    <a:pt x="477" y="20000"/>
                    <a:pt x="91" y="19616"/>
                    <a:pt x="88" y="19140"/>
                  </a:cubicBezTo>
                  <a:lnTo>
                    <a:pt x="3" y="917"/>
                  </a:lnTo>
                  <a:cubicBezTo>
                    <a:pt x="0" y="454"/>
                    <a:pt x="361" y="75"/>
                    <a:pt x="822" y="52"/>
                  </a:cubicBezTo>
                  <a:cubicBezTo>
                    <a:pt x="833" y="52"/>
                    <a:pt x="847" y="52"/>
                    <a:pt x="861" y="52"/>
                  </a:cubicBezTo>
                  <a:lnTo>
                    <a:pt x="11570" y="1"/>
                  </a:lnTo>
                  <a:cubicBezTo>
                    <a:pt x="11581" y="1"/>
                    <a:pt x="11595" y="1"/>
                    <a:pt x="11609" y="1"/>
                  </a:cubicBezTo>
                  <a:cubicBezTo>
                    <a:pt x="12067" y="19"/>
                    <a:pt x="12435" y="396"/>
                    <a:pt x="12437" y="8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6915958" y="2021775"/>
              <a:ext cx="1094944" cy="1941744"/>
            </a:xfrm>
            <a:custGeom>
              <a:rect b="b" l="l" r="r" t="t"/>
              <a:pathLst>
                <a:path extrusionOk="0" h="19293" w="10879">
                  <a:moveTo>
                    <a:pt x="10788" y="1"/>
                  </a:moveTo>
                  <a:lnTo>
                    <a:pt x="10876" y="18779"/>
                  </a:lnTo>
                  <a:cubicBezTo>
                    <a:pt x="10878" y="19036"/>
                    <a:pt x="10672" y="19244"/>
                    <a:pt x="10416" y="19244"/>
                  </a:cubicBezTo>
                  <a:lnTo>
                    <a:pt x="553" y="19290"/>
                  </a:lnTo>
                  <a:cubicBezTo>
                    <a:pt x="299" y="19293"/>
                    <a:pt x="91" y="19087"/>
                    <a:pt x="91" y="18832"/>
                  </a:cubicBezTo>
                  <a:lnTo>
                    <a:pt x="1" y="52"/>
                  </a:lnTo>
                  <a:cubicBezTo>
                    <a:pt x="12" y="52"/>
                    <a:pt x="26" y="52"/>
                    <a:pt x="40" y="52"/>
                  </a:cubicBezTo>
                  <a:lnTo>
                    <a:pt x="10749" y="1"/>
                  </a:lnTo>
                  <a:cubicBezTo>
                    <a:pt x="10760" y="1"/>
                    <a:pt x="10774" y="1"/>
                    <a:pt x="10788" y="1"/>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7179053" y="2425164"/>
              <a:ext cx="565538" cy="515504"/>
            </a:xfrm>
            <a:custGeom>
              <a:rect b="b" l="l" r="r" t="t"/>
              <a:pathLst>
                <a:path extrusionOk="0" h="5122" w="5619">
                  <a:moveTo>
                    <a:pt x="2809" y="1"/>
                  </a:moveTo>
                  <a:cubicBezTo>
                    <a:pt x="2154" y="1"/>
                    <a:pt x="1499" y="251"/>
                    <a:pt x="999" y="750"/>
                  </a:cubicBezTo>
                  <a:cubicBezTo>
                    <a:pt x="0" y="1752"/>
                    <a:pt x="0" y="3371"/>
                    <a:pt x="999" y="4370"/>
                  </a:cubicBezTo>
                  <a:cubicBezTo>
                    <a:pt x="1499" y="4871"/>
                    <a:pt x="2154" y="5121"/>
                    <a:pt x="2809" y="5121"/>
                  </a:cubicBezTo>
                  <a:cubicBezTo>
                    <a:pt x="3464" y="5121"/>
                    <a:pt x="4119" y="4871"/>
                    <a:pt x="4619" y="4370"/>
                  </a:cubicBezTo>
                  <a:cubicBezTo>
                    <a:pt x="5618" y="3371"/>
                    <a:pt x="5618" y="1752"/>
                    <a:pt x="4619" y="750"/>
                  </a:cubicBezTo>
                  <a:cubicBezTo>
                    <a:pt x="4119" y="251"/>
                    <a:pt x="3464" y="1"/>
                    <a:pt x="2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7256754" y="2477600"/>
              <a:ext cx="410239" cy="410229"/>
            </a:xfrm>
            <a:custGeom>
              <a:rect b="b" l="l" r="r" t="t"/>
              <a:pathLst>
                <a:path extrusionOk="0" h="4076" w="4076">
                  <a:moveTo>
                    <a:pt x="4076" y="2038"/>
                  </a:moveTo>
                  <a:cubicBezTo>
                    <a:pt x="4076" y="3164"/>
                    <a:pt x="3165" y="4076"/>
                    <a:pt x="2038" y="4076"/>
                  </a:cubicBezTo>
                  <a:cubicBezTo>
                    <a:pt x="914" y="4076"/>
                    <a:pt x="1" y="3164"/>
                    <a:pt x="1" y="2038"/>
                  </a:cubicBezTo>
                  <a:cubicBezTo>
                    <a:pt x="1" y="914"/>
                    <a:pt x="914" y="0"/>
                    <a:pt x="2038" y="0"/>
                  </a:cubicBezTo>
                  <a:cubicBezTo>
                    <a:pt x="3165" y="0"/>
                    <a:pt x="4076" y="914"/>
                    <a:pt x="4076" y="203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7282118" y="2502963"/>
              <a:ext cx="359815" cy="359705"/>
            </a:xfrm>
            <a:custGeom>
              <a:rect b="b" l="l" r="r" t="t"/>
              <a:pathLst>
                <a:path extrusionOk="0" h="3574" w="3575">
                  <a:moveTo>
                    <a:pt x="3574" y="1786"/>
                  </a:moveTo>
                  <a:cubicBezTo>
                    <a:pt x="3574" y="2774"/>
                    <a:pt x="2774" y="3574"/>
                    <a:pt x="1786" y="3574"/>
                  </a:cubicBezTo>
                  <a:cubicBezTo>
                    <a:pt x="801" y="3574"/>
                    <a:pt x="1" y="2774"/>
                    <a:pt x="1" y="1786"/>
                  </a:cubicBezTo>
                  <a:cubicBezTo>
                    <a:pt x="1" y="801"/>
                    <a:pt x="801" y="1"/>
                    <a:pt x="1786" y="1"/>
                  </a:cubicBezTo>
                  <a:cubicBezTo>
                    <a:pt x="2774" y="1"/>
                    <a:pt x="3574" y="801"/>
                    <a:pt x="3574" y="1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7293290" y="2514135"/>
              <a:ext cx="337471" cy="337362"/>
            </a:xfrm>
            <a:custGeom>
              <a:rect b="b" l="l" r="r" t="t"/>
              <a:pathLst>
                <a:path extrusionOk="0" h="3352" w="3353">
                  <a:moveTo>
                    <a:pt x="3348" y="1668"/>
                  </a:moveTo>
                  <a:cubicBezTo>
                    <a:pt x="3352" y="2591"/>
                    <a:pt x="2607" y="3343"/>
                    <a:pt x="1685" y="3347"/>
                  </a:cubicBezTo>
                  <a:cubicBezTo>
                    <a:pt x="762" y="3352"/>
                    <a:pt x="8" y="2607"/>
                    <a:pt x="3" y="1684"/>
                  </a:cubicBezTo>
                  <a:cubicBezTo>
                    <a:pt x="1" y="761"/>
                    <a:pt x="746" y="10"/>
                    <a:pt x="1668" y="5"/>
                  </a:cubicBezTo>
                  <a:cubicBezTo>
                    <a:pt x="2591" y="1"/>
                    <a:pt x="3343" y="745"/>
                    <a:pt x="3348" y="16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7392026" y="2612868"/>
              <a:ext cx="140001" cy="139997"/>
            </a:xfrm>
            <a:custGeom>
              <a:rect b="b" l="l" r="r" t="t"/>
              <a:pathLst>
                <a:path extrusionOk="0" h="1391" w="1391">
                  <a:moveTo>
                    <a:pt x="1388" y="692"/>
                  </a:moveTo>
                  <a:cubicBezTo>
                    <a:pt x="1390" y="1076"/>
                    <a:pt x="1083" y="1388"/>
                    <a:pt x="699" y="1390"/>
                  </a:cubicBezTo>
                  <a:cubicBezTo>
                    <a:pt x="315" y="1390"/>
                    <a:pt x="3" y="1083"/>
                    <a:pt x="0" y="699"/>
                  </a:cubicBezTo>
                  <a:cubicBezTo>
                    <a:pt x="0" y="315"/>
                    <a:pt x="308" y="3"/>
                    <a:pt x="692" y="0"/>
                  </a:cubicBezTo>
                  <a:cubicBezTo>
                    <a:pt x="1076" y="0"/>
                    <a:pt x="1388" y="308"/>
                    <a:pt x="1388" y="6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7619492" y="2669632"/>
              <a:ext cx="65723" cy="27778"/>
            </a:xfrm>
            <a:custGeom>
              <a:rect b="b" l="l" r="r" t="t"/>
              <a:pathLst>
                <a:path extrusionOk="0" h="276" w="653">
                  <a:moveTo>
                    <a:pt x="520" y="0"/>
                  </a:moveTo>
                  <a:cubicBezTo>
                    <a:pt x="519" y="0"/>
                    <a:pt x="517" y="1"/>
                    <a:pt x="516" y="1"/>
                  </a:cubicBezTo>
                  <a:lnTo>
                    <a:pt x="137" y="1"/>
                  </a:lnTo>
                  <a:cubicBezTo>
                    <a:pt x="60" y="1"/>
                    <a:pt x="0" y="63"/>
                    <a:pt x="0" y="139"/>
                  </a:cubicBezTo>
                  <a:cubicBezTo>
                    <a:pt x="0" y="216"/>
                    <a:pt x="63" y="276"/>
                    <a:pt x="139" y="276"/>
                  </a:cubicBezTo>
                  <a:lnTo>
                    <a:pt x="516" y="273"/>
                  </a:lnTo>
                  <a:cubicBezTo>
                    <a:pt x="592" y="273"/>
                    <a:pt x="652" y="211"/>
                    <a:pt x="652" y="137"/>
                  </a:cubicBezTo>
                  <a:cubicBezTo>
                    <a:pt x="652" y="62"/>
                    <a:pt x="592"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7238637" y="2671243"/>
              <a:ext cx="65924" cy="28080"/>
            </a:xfrm>
            <a:custGeom>
              <a:rect b="b" l="l" r="r" t="t"/>
              <a:pathLst>
                <a:path extrusionOk="0" h="279" w="655">
                  <a:moveTo>
                    <a:pt x="516" y="1"/>
                  </a:moveTo>
                  <a:lnTo>
                    <a:pt x="139" y="3"/>
                  </a:lnTo>
                  <a:cubicBezTo>
                    <a:pt x="63" y="3"/>
                    <a:pt x="0" y="65"/>
                    <a:pt x="3" y="142"/>
                  </a:cubicBezTo>
                  <a:cubicBezTo>
                    <a:pt x="3" y="218"/>
                    <a:pt x="65" y="278"/>
                    <a:pt x="139" y="278"/>
                  </a:cubicBezTo>
                  <a:lnTo>
                    <a:pt x="518" y="276"/>
                  </a:lnTo>
                  <a:cubicBezTo>
                    <a:pt x="595" y="276"/>
                    <a:pt x="655" y="214"/>
                    <a:pt x="655" y="140"/>
                  </a:cubicBezTo>
                  <a:cubicBezTo>
                    <a:pt x="655" y="63"/>
                    <a:pt x="592"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7448792" y="2841938"/>
              <a:ext cx="28081" cy="65721"/>
            </a:xfrm>
            <a:custGeom>
              <a:rect b="b" l="l" r="r" t="t"/>
              <a:pathLst>
                <a:path extrusionOk="0" h="653" w="279">
                  <a:moveTo>
                    <a:pt x="140" y="0"/>
                  </a:moveTo>
                  <a:cubicBezTo>
                    <a:pt x="63" y="0"/>
                    <a:pt x="1" y="63"/>
                    <a:pt x="3" y="137"/>
                  </a:cubicBezTo>
                  <a:lnTo>
                    <a:pt x="3" y="516"/>
                  </a:lnTo>
                  <a:cubicBezTo>
                    <a:pt x="3" y="592"/>
                    <a:pt x="66" y="652"/>
                    <a:pt x="142" y="652"/>
                  </a:cubicBezTo>
                  <a:cubicBezTo>
                    <a:pt x="218" y="652"/>
                    <a:pt x="278" y="590"/>
                    <a:pt x="278" y="514"/>
                  </a:cubicBezTo>
                  <a:lnTo>
                    <a:pt x="276" y="137"/>
                  </a:lnTo>
                  <a:cubicBezTo>
                    <a:pt x="276" y="60"/>
                    <a:pt x="214" y="0"/>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7447182" y="2461094"/>
              <a:ext cx="27779" cy="65922"/>
            </a:xfrm>
            <a:custGeom>
              <a:rect b="b" l="l" r="r" t="t"/>
              <a:pathLst>
                <a:path extrusionOk="0" h="655" w="276">
                  <a:moveTo>
                    <a:pt x="137" y="0"/>
                  </a:moveTo>
                  <a:cubicBezTo>
                    <a:pt x="61" y="2"/>
                    <a:pt x="1" y="63"/>
                    <a:pt x="1" y="139"/>
                  </a:cubicBezTo>
                  <a:lnTo>
                    <a:pt x="3" y="518"/>
                  </a:lnTo>
                  <a:cubicBezTo>
                    <a:pt x="3" y="592"/>
                    <a:pt x="63" y="655"/>
                    <a:pt x="139" y="655"/>
                  </a:cubicBezTo>
                  <a:cubicBezTo>
                    <a:pt x="216" y="655"/>
                    <a:pt x="276" y="592"/>
                    <a:pt x="276" y="516"/>
                  </a:cubicBezTo>
                  <a:lnTo>
                    <a:pt x="276" y="139"/>
                  </a:lnTo>
                  <a:cubicBezTo>
                    <a:pt x="274" y="63"/>
                    <a:pt x="213"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6981581" y="3066982"/>
              <a:ext cx="968330" cy="882153"/>
            </a:xfrm>
            <a:custGeom>
              <a:rect b="b" l="l" r="r" t="t"/>
              <a:pathLst>
                <a:path extrusionOk="0" h="8765" w="9621">
                  <a:moveTo>
                    <a:pt x="4810" y="1"/>
                  </a:moveTo>
                  <a:cubicBezTo>
                    <a:pt x="3689" y="1"/>
                    <a:pt x="2568" y="429"/>
                    <a:pt x="1712" y="1284"/>
                  </a:cubicBezTo>
                  <a:cubicBezTo>
                    <a:pt x="1" y="2996"/>
                    <a:pt x="1" y="5769"/>
                    <a:pt x="1712" y="7481"/>
                  </a:cubicBezTo>
                  <a:cubicBezTo>
                    <a:pt x="2568" y="8336"/>
                    <a:pt x="3689" y="8764"/>
                    <a:pt x="4810" y="8764"/>
                  </a:cubicBezTo>
                  <a:cubicBezTo>
                    <a:pt x="5932" y="8764"/>
                    <a:pt x="7053" y="8336"/>
                    <a:pt x="7909" y="7481"/>
                  </a:cubicBezTo>
                  <a:cubicBezTo>
                    <a:pt x="9620" y="5769"/>
                    <a:pt x="9620" y="2996"/>
                    <a:pt x="7909" y="1284"/>
                  </a:cubicBezTo>
                  <a:cubicBezTo>
                    <a:pt x="7053" y="429"/>
                    <a:pt x="5932" y="1"/>
                    <a:pt x="4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7064213" y="3106335"/>
              <a:ext cx="803268" cy="803248"/>
            </a:xfrm>
            <a:custGeom>
              <a:rect b="b" l="l" r="r" t="t"/>
              <a:pathLst>
                <a:path extrusionOk="0" h="7981" w="7981">
                  <a:moveTo>
                    <a:pt x="7980" y="3990"/>
                  </a:moveTo>
                  <a:cubicBezTo>
                    <a:pt x="7980" y="6194"/>
                    <a:pt x="6195" y="7980"/>
                    <a:pt x="3991" y="7980"/>
                  </a:cubicBezTo>
                  <a:cubicBezTo>
                    <a:pt x="1789" y="7980"/>
                    <a:pt x="1" y="6194"/>
                    <a:pt x="1" y="3990"/>
                  </a:cubicBezTo>
                  <a:cubicBezTo>
                    <a:pt x="1" y="1788"/>
                    <a:pt x="1789" y="1"/>
                    <a:pt x="3991" y="1"/>
                  </a:cubicBezTo>
                  <a:cubicBezTo>
                    <a:pt x="6195" y="1"/>
                    <a:pt x="7980" y="1788"/>
                    <a:pt x="7980" y="399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7113833" y="3155953"/>
              <a:ext cx="704029" cy="704012"/>
            </a:xfrm>
            <a:custGeom>
              <a:rect b="b" l="l" r="r" t="t"/>
              <a:pathLst>
                <a:path extrusionOk="0" h="6995" w="6995">
                  <a:moveTo>
                    <a:pt x="6995" y="3497"/>
                  </a:moveTo>
                  <a:cubicBezTo>
                    <a:pt x="6995" y="5429"/>
                    <a:pt x="5429" y="6994"/>
                    <a:pt x="3498" y="6994"/>
                  </a:cubicBezTo>
                  <a:cubicBezTo>
                    <a:pt x="1566" y="6994"/>
                    <a:pt x="1" y="5429"/>
                    <a:pt x="1" y="3497"/>
                  </a:cubicBezTo>
                  <a:cubicBezTo>
                    <a:pt x="1" y="1566"/>
                    <a:pt x="1566" y="0"/>
                    <a:pt x="3498" y="0"/>
                  </a:cubicBezTo>
                  <a:cubicBezTo>
                    <a:pt x="5429" y="0"/>
                    <a:pt x="6995" y="1566"/>
                    <a:pt x="6995" y="34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7136378" y="3178498"/>
              <a:ext cx="658939" cy="658923"/>
            </a:xfrm>
            <a:custGeom>
              <a:rect b="b" l="l" r="r" t="t"/>
              <a:pathLst>
                <a:path extrusionOk="0" h="6547" w="6547">
                  <a:moveTo>
                    <a:pt x="6546" y="3273"/>
                  </a:moveTo>
                  <a:cubicBezTo>
                    <a:pt x="6546" y="5082"/>
                    <a:pt x="5082" y="6546"/>
                    <a:pt x="3274" y="6546"/>
                  </a:cubicBezTo>
                  <a:cubicBezTo>
                    <a:pt x="1467" y="6546"/>
                    <a:pt x="1" y="5082"/>
                    <a:pt x="1" y="3273"/>
                  </a:cubicBezTo>
                  <a:cubicBezTo>
                    <a:pt x="1" y="1467"/>
                    <a:pt x="1467" y="1"/>
                    <a:pt x="3274" y="1"/>
                  </a:cubicBezTo>
                  <a:cubicBezTo>
                    <a:pt x="5082" y="1"/>
                    <a:pt x="6546" y="1467"/>
                    <a:pt x="6546" y="32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7329121" y="3371235"/>
              <a:ext cx="273661" cy="273654"/>
            </a:xfrm>
            <a:custGeom>
              <a:rect b="b" l="l" r="r" t="t"/>
              <a:pathLst>
                <a:path extrusionOk="0" h="2719" w="2719">
                  <a:moveTo>
                    <a:pt x="2719" y="1358"/>
                  </a:moveTo>
                  <a:cubicBezTo>
                    <a:pt x="2719" y="2110"/>
                    <a:pt x="2110" y="2718"/>
                    <a:pt x="1359" y="2718"/>
                  </a:cubicBezTo>
                  <a:cubicBezTo>
                    <a:pt x="609" y="2718"/>
                    <a:pt x="1" y="2110"/>
                    <a:pt x="1" y="1358"/>
                  </a:cubicBezTo>
                  <a:cubicBezTo>
                    <a:pt x="1" y="609"/>
                    <a:pt x="609" y="1"/>
                    <a:pt x="1359" y="1"/>
                  </a:cubicBezTo>
                  <a:cubicBezTo>
                    <a:pt x="2110" y="1"/>
                    <a:pt x="2719" y="609"/>
                    <a:pt x="2719" y="13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7773988" y="3478121"/>
              <a:ext cx="129131" cy="54550"/>
            </a:xfrm>
            <a:custGeom>
              <a:rect b="b" l="l" r="r" t="t"/>
              <a:pathLst>
                <a:path extrusionOk="0" h="542" w="1283">
                  <a:moveTo>
                    <a:pt x="1012" y="0"/>
                  </a:moveTo>
                  <a:lnTo>
                    <a:pt x="272" y="3"/>
                  </a:lnTo>
                  <a:cubicBezTo>
                    <a:pt x="121" y="5"/>
                    <a:pt x="1" y="125"/>
                    <a:pt x="3" y="273"/>
                  </a:cubicBezTo>
                  <a:cubicBezTo>
                    <a:pt x="3" y="424"/>
                    <a:pt x="123" y="541"/>
                    <a:pt x="274" y="541"/>
                  </a:cubicBezTo>
                  <a:lnTo>
                    <a:pt x="1014" y="539"/>
                  </a:lnTo>
                  <a:cubicBezTo>
                    <a:pt x="1162" y="537"/>
                    <a:pt x="1282" y="417"/>
                    <a:pt x="1282" y="269"/>
                  </a:cubicBezTo>
                  <a:cubicBezTo>
                    <a:pt x="1280" y="118"/>
                    <a:pt x="1160" y="0"/>
                    <a:pt x="1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7028885" y="3481543"/>
              <a:ext cx="128829" cy="54650"/>
            </a:xfrm>
            <a:custGeom>
              <a:rect b="b" l="l" r="r" t="t"/>
              <a:pathLst>
                <a:path extrusionOk="0" h="543" w="1280">
                  <a:moveTo>
                    <a:pt x="1009" y="1"/>
                  </a:moveTo>
                  <a:lnTo>
                    <a:pt x="269" y="6"/>
                  </a:lnTo>
                  <a:cubicBezTo>
                    <a:pt x="121" y="6"/>
                    <a:pt x="0" y="126"/>
                    <a:pt x="0" y="276"/>
                  </a:cubicBezTo>
                  <a:cubicBezTo>
                    <a:pt x="0" y="424"/>
                    <a:pt x="123" y="542"/>
                    <a:pt x="271" y="542"/>
                  </a:cubicBezTo>
                  <a:lnTo>
                    <a:pt x="1011" y="540"/>
                  </a:lnTo>
                  <a:cubicBezTo>
                    <a:pt x="1159" y="538"/>
                    <a:pt x="1279" y="417"/>
                    <a:pt x="1279" y="269"/>
                  </a:cubicBezTo>
                  <a:cubicBezTo>
                    <a:pt x="1277" y="121"/>
                    <a:pt x="1157"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7440438" y="3815385"/>
              <a:ext cx="54551" cy="128826"/>
            </a:xfrm>
            <a:custGeom>
              <a:rect b="b" l="l" r="r" t="t"/>
              <a:pathLst>
                <a:path extrusionOk="0" h="1280" w="542">
                  <a:moveTo>
                    <a:pt x="269" y="1"/>
                  </a:moveTo>
                  <a:cubicBezTo>
                    <a:pt x="118" y="1"/>
                    <a:pt x="1" y="123"/>
                    <a:pt x="1" y="271"/>
                  </a:cubicBezTo>
                  <a:lnTo>
                    <a:pt x="3" y="1011"/>
                  </a:lnTo>
                  <a:cubicBezTo>
                    <a:pt x="5" y="1159"/>
                    <a:pt x="125" y="1280"/>
                    <a:pt x="273" y="1280"/>
                  </a:cubicBezTo>
                  <a:cubicBezTo>
                    <a:pt x="424" y="1280"/>
                    <a:pt x="542" y="1157"/>
                    <a:pt x="542" y="1009"/>
                  </a:cubicBezTo>
                  <a:lnTo>
                    <a:pt x="539" y="269"/>
                  </a:lnTo>
                  <a:cubicBezTo>
                    <a:pt x="537" y="121"/>
                    <a:pt x="417"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7436714" y="3070002"/>
              <a:ext cx="54853" cy="128826"/>
            </a:xfrm>
            <a:custGeom>
              <a:rect b="b" l="l" r="r" t="t"/>
              <a:pathLst>
                <a:path extrusionOk="0" h="1280" w="545">
                  <a:moveTo>
                    <a:pt x="269" y="1"/>
                  </a:moveTo>
                  <a:cubicBezTo>
                    <a:pt x="121" y="3"/>
                    <a:pt x="1" y="123"/>
                    <a:pt x="3" y="271"/>
                  </a:cubicBezTo>
                  <a:lnTo>
                    <a:pt x="5" y="1011"/>
                  </a:lnTo>
                  <a:cubicBezTo>
                    <a:pt x="5" y="1162"/>
                    <a:pt x="128" y="1280"/>
                    <a:pt x="276" y="1280"/>
                  </a:cubicBezTo>
                  <a:cubicBezTo>
                    <a:pt x="424" y="1280"/>
                    <a:pt x="544" y="1157"/>
                    <a:pt x="544" y="1009"/>
                  </a:cubicBezTo>
                  <a:lnTo>
                    <a:pt x="539" y="269"/>
                  </a:lnTo>
                  <a:cubicBezTo>
                    <a:pt x="539" y="121"/>
                    <a:pt x="419" y="1"/>
                    <a:pt x="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6886669" y="3010218"/>
              <a:ext cx="1150300" cy="35930"/>
            </a:xfrm>
            <a:custGeom>
              <a:rect b="b" l="l" r="r" t="t"/>
              <a:pathLst>
                <a:path extrusionOk="0" h="357" w="11429">
                  <a:moveTo>
                    <a:pt x="11426" y="0"/>
                  </a:moveTo>
                  <a:lnTo>
                    <a:pt x="0" y="54"/>
                  </a:lnTo>
                  <a:lnTo>
                    <a:pt x="0" y="357"/>
                  </a:lnTo>
                  <a:lnTo>
                    <a:pt x="11428" y="303"/>
                  </a:lnTo>
                  <a:lnTo>
                    <a:pt x="11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6916159" y="2062536"/>
              <a:ext cx="1087295" cy="325285"/>
            </a:xfrm>
            <a:custGeom>
              <a:rect b="b" l="l" r="r" t="t"/>
              <a:pathLst>
                <a:path extrusionOk="0" h="3232" w="10803">
                  <a:moveTo>
                    <a:pt x="10786" y="3"/>
                  </a:moveTo>
                  <a:lnTo>
                    <a:pt x="10802" y="3178"/>
                  </a:lnTo>
                  <a:lnTo>
                    <a:pt x="15" y="3232"/>
                  </a:lnTo>
                  <a:lnTo>
                    <a:pt x="1" y="54"/>
                  </a:lnTo>
                  <a:cubicBezTo>
                    <a:pt x="12" y="51"/>
                    <a:pt x="26" y="51"/>
                    <a:pt x="38" y="51"/>
                  </a:cubicBezTo>
                  <a:lnTo>
                    <a:pt x="10749" y="1"/>
                  </a:lnTo>
                  <a:cubicBezTo>
                    <a:pt x="10760" y="1"/>
                    <a:pt x="10774" y="1"/>
                    <a:pt x="10786" y="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7787978" y="2138625"/>
              <a:ext cx="144027" cy="144023"/>
            </a:xfrm>
            <a:custGeom>
              <a:rect b="b" l="l" r="r" t="t"/>
              <a:pathLst>
                <a:path extrusionOk="0" h="1431" w="1431">
                  <a:moveTo>
                    <a:pt x="1428" y="711"/>
                  </a:moveTo>
                  <a:cubicBezTo>
                    <a:pt x="1430" y="1104"/>
                    <a:pt x="1113" y="1426"/>
                    <a:pt x="720" y="1428"/>
                  </a:cubicBezTo>
                  <a:cubicBezTo>
                    <a:pt x="324" y="1430"/>
                    <a:pt x="5" y="1111"/>
                    <a:pt x="3" y="718"/>
                  </a:cubicBezTo>
                  <a:cubicBezTo>
                    <a:pt x="1" y="325"/>
                    <a:pt x="318" y="3"/>
                    <a:pt x="713" y="1"/>
                  </a:cubicBezTo>
                  <a:cubicBezTo>
                    <a:pt x="1106" y="1"/>
                    <a:pt x="1428" y="318"/>
                    <a:pt x="1428" y="7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7811530" y="2161975"/>
              <a:ext cx="96924" cy="97122"/>
            </a:xfrm>
            <a:custGeom>
              <a:rect b="b" l="l" r="r" t="t"/>
              <a:pathLst>
                <a:path extrusionOk="0" h="965" w="963">
                  <a:moveTo>
                    <a:pt x="962" y="481"/>
                  </a:moveTo>
                  <a:cubicBezTo>
                    <a:pt x="962" y="745"/>
                    <a:pt x="750" y="962"/>
                    <a:pt x="484" y="962"/>
                  </a:cubicBezTo>
                  <a:cubicBezTo>
                    <a:pt x="218" y="965"/>
                    <a:pt x="3" y="749"/>
                    <a:pt x="0" y="486"/>
                  </a:cubicBezTo>
                  <a:cubicBezTo>
                    <a:pt x="0" y="220"/>
                    <a:pt x="213" y="2"/>
                    <a:pt x="479" y="2"/>
                  </a:cubicBezTo>
                  <a:cubicBezTo>
                    <a:pt x="745" y="0"/>
                    <a:pt x="960" y="215"/>
                    <a:pt x="962" y="4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6978561" y="2142349"/>
              <a:ext cx="144027" cy="144023"/>
            </a:xfrm>
            <a:custGeom>
              <a:rect b="b" l="l" r="r" t="t"/>
              <a:pathLst>
                <a:path extrusionOk="0" h="1431" w="1431">
                  <a:moveTo>
                    <a:pt x="1430" y="713"/>
                  </a:moveTo>
                  <a:cubicBezTo>
                    <a:pt x="1430" y="1106"/>
                    <a:pt x="1113" y="1428"/>
                    <a:pt x="720" y="1430"/>
                  </a:cubicBezTo>
                  <a:cubicBezTo>
                    <a:pt x="327" y="1430"/>
                    <a:pt x="5" y="1113"/>
                    <a:pt x="3" y="720"/>
                  </a:cubicBezTo>
                  <a:cubicBezTo>
                    <a:pt x="1" y="325"/>
                    <a:pt x="320" y="5"/>
                    <a:pt x="713" y="3"/>
                  </a:cubicBezTo>
                  <a:cubicBezTo>
                    <a:pt x="1106" y="1"/>
                    <a:pt x="1428" y="320"/>
                    <a:pt x="1430" y="7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7002113" y="2165900"/>
              <a:ext cx="96924" cy="97122"/>
            </a:xfrm>
            <a:custGeom>
              <a:rect b="b" l="l" r="r" t="t"/>
              <a:pathLst>
                <a:path extrusionOk="0" h="965" w="963">
                  <a:moveTo>
                    <a:pt x="962" y="479"/>
                  </a:moveTo>
                  <a:cubicBezTo>
                    <a:pt x="962" y="745"/>
                    <a:pt x="750" y="963"/>
                    <a:pt x="484" y="963"/>
                  </a:cubicBezTo>
                  <a:cubicBezTo>
                    <a:pt x="218" y="965"/>
                    <a:pt x="3" y="750"/>
                    <a:pt x="0" y="484"/>
                  </a:cubicBezTo>
                  <a:cubicBezTo>
                    <a:pt x="0" y="220"/>
                    <a:pt x="213" y="3"/>
                    <a:pt x="479" y="3"/>
                  </a:cubicBezTo>
                  <a:cubicBezTo>
                    <a:pt x="745" y="0"/>
                    <a:pt x="960" y="216"/>
                    <a:pt x="962" y="47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7231592" y="2126044"/>
              <a:ext cx="456134" cy="194748"/>
            </a:xfrm>
            <a:custGeom>
              <a:rect b="b" l="l" r="r" t="t"/>
              <a:pathLst>
                <a:path extrusionOk="0" h="1935" w="4532">
                  <a:moveTo>
                    <a:pt x="4398" y="1"/>
                  </a:moveTo>
                  <a:lnTo>
                    <a:pt x="128" y="19"/>
                  </a:lnTo>
                  <a:cubicBezTo>
                    <a:pt x="59" y="22"/>
                    <a:pt x="1" y="77"/>
                    <a:pt x="1" y="149"/>
                  </a:cubicBezTo>
                  <a:lnTo>
                    <a:pt x="10" y="1807"/>
                  </a:lnTo>
                  <a:cubicBezTo>
                    <a:pt x="10" y="1877"/>
                    <a:pt x="68" y="1935"/>
                    <a:pt x="137" y="1935"/>
                  </a:cubicBezTo>
                  <a:lnTo>
                    <a:pt x="4407" y="1914"/>
                  </a:lnTo>
                  <a:cubicBezTo>
                    <a:pt x="4476" y="1914"/>
                    <a:pt x="4532" y="1856"/>
                    <a:pt x="4532" y="1786"/>
                  </a:cubicBezTo>
                  <a:lnTo>
                    <a:pt x="4525" y="126"/>
                  </a:lnTo>
                  <a:cubicBezTo>
                    <a:pt x="4523" y="56"/>
                    <a:pt x="4467" y="1"/>
                    <a:pt x="4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7378539" y="2144462"/>
              <a:ext cx="281511" cy="157207"/>
            </a:xfrm>
            <a:custGeom>
              <a:rect b="b" l="l" r="r" t="t"/>
              <a:pathLst>
                <a:path extrusionOk="0" h="1562" w="2797">
                  <a:moveTo>
                    <a:pt x="2797" y="1550"/>
                  </a:moveTo>
                  <a:lnTo>
                    <a:pt x="7" y="1562"/>
                  </a:lnTo>
                  <a:lnTo>
                    <a:pt x="0" y="12"/>
                  </a:lnTo>
                  <a:lnTo>
                    <a:pt x="2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7282118" y="2157747"/>
              <a:ext cx="55557" cy="55455"/>
            </a:xfrm>
            <a:custGeom>
              <a:rect b="b" l="l" r="r" t="t"/>
              <a:pathLst>
                <a:path extrusionOk="0" h="551" w="552">
                  <a:moveTo>
                    <a:pt x="551" y="273"/>
                  </a:moveTo>
                  <a:cubicBezTo>
                    <a:pt x="551" y="426"/>
                    <a:pt x="429" y="551"/>
                    <a:pt x="278" y="551"/>
                  </a:cubicBezTo>
                  <a:cubicBezTo>
                    <a:pt x="126" y="551"/>
                    <a:pt x="1" y="428"/>
                    <a:pt x="1" y="276"/>
                  </a:cubicBezTo>
                  <a:cubicBezTo>
                    <a:pt x="1" y="125"/>
                    <a:pt x="123" y="0"/>
                    <a:pt x="274" y="0"/>
                  </a:cubicBezTo>
                  <a:cubicBezTo>
                    <a:pt x="426" y="0"/>
                    <a:pt x="551" y="123"/>
                    <a:pt x="551" y="2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7282420" y="2234842"/>
              <a:ext cx="55658" cy="55657"/>
            </a:xfrm>
            <a:custGeom>
              <a:rect b="b" l="l" r="r" t="t"/>
              <a:pathLst>
                <a:path extrusionOk="0" h="553" w="553">
                  <a:moveTo>
                    <a:pt x="553" y="275"/>
                  </a:moveTo>
                  <a:cubicBezTo>
                    <a:pt x="553" y="428"/>
                    <a:pt x="430" y="551"/>
                    <a:pt x="278" y="553"/>
                  </a:cubicBezTo>
                  <a:cubicBezTo>
                    <a:pt x="125" y="553"/>
                    <a:pt x="2" y="430"/>
                    <a:pt x="0" y="278"/>
                  </a:cubicBezTo>
                  <a:cubicBezTo>
                    <a:pt x="0" y="125"/>
                    <a:pt x="123" y="2"/>
                    <a:pt x="275" y="2"/>
                  </a:cubicBezTo>
                  <a:cubicBezTo>
                    <a:pt x="428" y="0"/>
                    <a:pt x="551" y="123"/>
                    <a:pt x="553" y="2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7411351" y="2197503"/>
              <a:ext cx="14996" cy="52335"/>
            </a:xfrm>
            <a:custGeom>
              <a:rect b="b" l="l" r="r" t="t"/>
              <a:pathLst>
                <a:path extrusionOk="0" h="520" w="149">
                  <a:moveTo>
                    <a:pt x="0" y="1"/>
                  </a:moveTo>
                  <a:lnTo>
                    <a:pt x="3" y="519"/>
                  </a:lnTo>
                  <a:lnTo>
                    <a:pt x="148" y="517"/>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7440237" y="2180091"/>
              <a:ext cx="14996" cy="86655"/>
            </a:xfrm>
            <a:custGeom>
              <a:rect b="b" l="l" r="r" t="t"/>
              <a:pathLst>
                <a:path extrusionOk="0" h="861" w="149">
                  <a:moveTo>
                    <a:pt x="144" y="1"/>
                  </a:moveTo>
                  <a:lnTo>
                    <a:pt x="0" y="3"/>
                  </a:lnTo>
                  <a:lnTo>
                    <a:pt x="3" y="861"/>
                  </a:lnTo>
                  <a:lnTo>
                    <a:pt x="148" y="861"/>
                  </a:lnTo>
                  <a:lnTo>
                    <a:pt x="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7468821" y="2162679"/>
              <a:ext cx="15298" cy="121378"/>
            </a:xfrm>
            <a:custGeom>
              <a:rect b="b" l="l" r="r" t="t"/>
              <a:pathLst>
                <a:path extrusionOk="0" h="1206" w="152">
                  <a:moveTo>
                    <a:pt x="1" y="0"/>
                  </a:moveTo>
                  <a:lnTo>
                    <a:pt x="5" y="1205"/>
                  </a:lnTo>
                  <a:lnTo>
                    <a:pt x="151" y="1205"/>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7497506" y="2170731"/>
              <a:ext cx="15198" cy="104671"/>
            </a:xfrm>
            <a:custGeom>
              <a:rect b="b" l="l" r="r" t="t"/>
              <a:pathLst>
                <a:path extrusionOk="0" h="1040" w="151">
                  <a:moveTo>
                    <a:pt x="146" y="1"/>
                  </a:moveTo>
                  <a:lnTo>
                    <a:pt x="0" y="3"/>
                  </a:lnTo>
                  <a:lnTo>
                    <a:pt x="5" y="1039"/>
                  </a:lnTo>
                  <a:lnTo>
                    <a:pt x="151" y="1039"/>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7526291" y="2192672"/>
              <a:ext cx="14996" cy="60890"/>
            </a:xfrm>
            <a:custGeom>
              <a:rect b="b" l="l" r="r" t="t"/>
              <a:pathLst>
                <a:path extrusionOk="0" h="605" w="149">
                  <a:moveTo>
                    <a:pt x="1" y="0"/>
                  </a:moveTo>
                  <a:lnTo>
                    <a:pt x="3" y="604"/>
                  </a:lnTo>
                  <a:lnTo>
                    <a:pt x="149" y="604"/>
                  </a:lnTo>
                  <a:lnTo>
                    <a:pt x="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7554976" y="2170529"/>
              <a:ext cx="15198" cy="104671"/>
            </a:xfrm>
            <a:custGeom>
              <a:rect b="b" l="l" r="r" t="t"/>
              <a:pathLst>
                <a:path extrusionOk="0" h="1040" w="151">
                  <a:moveTo>
                    <a:pt x="0" y="1"/>
                  </a:moveTo>
                  <a:lnTo>
                    <a:pt x="5" y="1039"/>
                  </a:lnTo>
                  <a:lnTo>
                    <a:pt x="151" y="1039"/>
                  </a:lnTo>
                  <a:lnTo>
                    <a:pt x="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7583561" y="2160566"/>
              <a:ext cx="15500" cy="124397"/>
            </a:xfrm>
            <a:custGeom>
              <a:rect b="b" l="l" r="r" t="t"/>
              <a:pathLst>
                <a:path extrusionOk="0" h="1236" w="154">
                  <a:moveTo>
                    <a:pt x="1" y="0"/>
                  </a:moveTo>
                  <a:lnTo>
                    <a:pt x="8" y="1235"/>
                  </a:lnTo>
                  <a:lnTo>
                    <a:pt x="154" y="1235"/>
                  </a:lnTo>
                  <a:lnTo>
                    <a:pt x="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7612447" y="2188042"/>
              <a:ext cx="15298" cy="69244"/>
            </a:xfrm>
            <a:custGeom>
              <a:rect b="b" l="l" r="r" t="t"/>
              <a:pathLst>
                <a:path extrusionOk="0" h="688" w="152">
                  <a:moveTo>
                    <a:pt x="1" y="0"/>
                  </a:moveTo>
                  <a:lnTo>
                    <a:pt x="5" y="687"/>
                  </a:lnTo>
                  <a:lnTo>
                    <a:pt x="151" y="687"/>
                  </a:lnTo>
                  <a:lnTo>
                    <a:pt x="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3"/>
          <p:cNvSpPr/>
          <p:nvPr/>
        </p:nvSpPr>
        <p:spPr>
          <a:xfrm>
            <a:off x="297125" y="243675"/>
            <a:ext cx="3547200" cy="46563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95250">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txBox="1"/>
          <p:nvPr>
            <p:ph type="title"/>
          </p:nvPr>
        </p:nvSpPr>
        <p:spPr>
          <a:xfrm>
            <a:off x="4190975" y="2279400"/>
            <a:ext cx="4239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642" name="Google Shape;642;p33"/>
          <p:cNvSpPr txBox="1"/>
          <p:nvPr>
            <p:ph idx="2" type="title"/>
          </p:nvPr>
        </p:nvSpPr>
        <p:spPr>
          <a:xfrm>
            <a:off x="4190975" y="1182008"/>
            <a:ext cx="1828800" cy="10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643" name="Google Shape;643;p33"/>
          <p:cNvPicPr preferRelativeResize="0"/>
          <p:nvPr>
            <p:ph idx="3" type="pic"/>
          </p:nvPr>
        </p:nvPicPr>
        <p:blipFill rotWithShape="1">
          <a:blip r:embed="rId3">
            <a:alphaModFix/>
          </a:blip>
          <a:srcRect b="0" l="27343" r="22779" t="0"/>
          <a:stretch/>
        </p:blipFill>
        <p:spPr>
          <a:xfrm>
            <a:off x="408428" y="349910"/>
            <a:ext cx="3324600" cy="4443600"/>
          </a:xfrm>
          <a:prstGeom prst="roundRect">
            <a:avLst>
              <a:gd fmla="val 16667" name="adj"/>
            </a:avLst>
          </a:prstGeom>
        </p:spPr>
      </p:pic>
      <p:grpSp>
        <p:nvGrpSpPr>
          <p:cNvPr id="644" name="Google Shape;644;p33"/>
          <p:cNvGrpSpPr/>
          <p:nvPr/>
        </p:nvGrpSpPr>
        <p:grpSpPr>
          <a:xfrm rot="720689">
            <a:off x="6920149" y="1539691"/>
            <a:ext cx="1645724" cy="3831531"/>
            <a:chOff x="5349829" y="727019"/>
            <a:chExt cx="1489077" cy="3466523"/>
          </a:xfrm>
        </p:grpSpPr>
        <p:sp>
          <p:nvSpPr>
            <p:cNvPr id="645" name="Google Shape;645;p33"/>
            <p:cNvSpPr/>
            <p:nvPr/>
          </p:nvSpPr>
          <p:spPr>
            <a:xfrm>
              <a:off x="5349829" y="2522069"/>
              <a:ext cx="1489077" cy="1671472"/>
            </a:xfrm>
            <a:custGeom>
              <a:rect b="b" l="l" r="r" t="t"/>
              <a:pathLst>
                <a:path extrusionOk="0" h="24862" w="22149">
                  <a:moveTo>
                    <a:pt x="9800" y="252"/>
                  </a:moveTo>
                  <a:cubicBezTo>
                    <a:pt x="9800" y="252"/>
                    <a:pt x="4552" y="0"/>
                    <a:pt x="4242" y="3417"/>
                  </a:cubicBezTo>
                  <a:cubicBezTo>
                    <a:pt x="3932" y="6833"/>
                    <a:pt x="4906" y="9030"/>
                    <a:pt x="2702" y="13300"/>
                  </a:cubicBezTo>
                  <a:cubicBezTo>
                    <a:pt x="500" y="17567"/>
                    <a:pt x="0" y="24827"/>
                    <a:pt x="10922" y="24843"/>
                  </a:cubicBezTo>
                  <a:lnTo>
                    <a:pt x="11227" y="24843"/>
                  </a:lnTo>
                  <a:cubicBezTo>
                    <a:pt x="22149" y="24862"/>
                    <a:pt x="21672" y="17599"/>
                    <a:pt x="19482" y="13325"/>
                  </a:cubicBezTo>
                  <a:cubicBezTo>
                    <a:pt x="17292" y="9051"/>
                    <a:pt x="18272" y="6854"/>
                    <a:pt x="17972" y="3437"/>
                  </a:cubicBezTo>
                  <a:cubicBezTo>
                    <a:pt x="17671" y="19"/>
                    <a:pt x="12423" y="255"/>
                    <a:pt x="12423"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5448859" y="2582711"/>
              <a:ext cx="1292093" cy="1565585"/>
            </a:xfrm>
            <a:custGeom>
              <a:rect b="b" l="l" r="r" t="t"/>
              <a:pathLst>
                <a:path extrusionOk="0" h="23287" w="19219">
                  <a:moveTo>
                    <a:pt x="9451" y="23287"/>
                  </a:moveTo>
                  <a:cubicBezTo>
                    <a:pt x="5330" y="23280"/>
                    <a:pt x="2610" y="22239"/>
                    <a:pt x="1363" y="20190"/>
                  </a:cubicBezTo>
                  <a:cubicBezTo>
                    <a:pt x="1" y="17946"/>
                    <a:pt x="702" y="14849"/>
                    <a:pt x="1812" y="12698"/>
                  </a:cubicBezTo>
                  <a:cubicBezTo>
                    <a:pt x="3454" y="9516"/>
                    <a:pt x="3412" y="7436"/>
                    <a:pt x="3368" y="5237"/>
                  </a:cubicBezTo>
                  <a:cubicBezTo>
                    <a:pt x="3352" y="4395"/>
                    <a:pt x="3336" y="3525"/>
                    <a:pt x="3422" y="2572"/>
                  </a:cubicBezTo>
                  <a:cubicBezTo>
                    <a:pt x="3637" y="216"/>
                    <a:pt x="7007" y="7"/>
                    <a:pt x="8033" y="0"/>
                  </a:cubicBezTo>
                  <a:cubicBezTo>
                    <a:pt x="8191" y="0"/>
                    <a:pt x="8288" y="5"/>
                    <a:pt x="8297" y="5"/>
                  </a:cubicBezTo>
                  <a:lnTo>
                    <a:pt x="10950" y="10"/>
                  </a:lnTo>
                  <a:cubicBezTo>
                    <a:pt x="10985" y="7"/>
                    <a:pt x="11033" y="5"/>
                    <a:pt x="11117" y="5"/>
                  </a:cubicBezTo>
                  <a:cubicBezTo>
                    <a:pt x="11866" y="0"/>
                    <a:pt x="15627" y="100"/>
                    <a:pt x="15846" y="2593"/>
                  </a:cubicBezTo>
                  <a:cubicBezTo>
                    <a:pt x="15930" y="3544"/>
                    <a:pt x="15909" y="4413"/>
                    <a:pt x="15890" y="5255"/>
                  </a:cubicBezTo>
                  <a:cubicBezTo>
                    <a:pt x="15839" y="7457"/>
                    <a:pt x="15793" y="9534"/>
                    <a:pt x="17426" y="12721"/>
                  </a:cubicBezTo>
                  <a:cubicBezTo>
                    <a:pt x="18525" y="14868"/>
                    <a:pt x="19219" y="17960"/>
                    <a:pt x="17861" y="20199"/>
                  </a:cubicBezTo>
                  <a:cubicBezTo>
                    <a:pt x="16635" y="22220"/>
                    <a:pt x="13975" y="23259"/>
                    <a:pt x="9953" y="23287"/>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6132587" y="2644899"/>
              <a:ext cx="403582" cy="905050"/>
            </a:xfrm>
            <a:custGeom>
              <a:rect b="b" l="l" r="r" t="t"/>
              <a:pathLst>
                <a:path extrusionOk="0" h="13462" w="6003">
                  <a:moveTo>
                    <a:pt x="759" y="1"/>
                  </a:moveTo>
                  <a:cubicBezTo>
                    <a:pt x="759" y="1"/>
                    <a:pt x="1978" y="1259"/>
                    <a:pt x="3627" y="4663"/>
                  </a:cubicBezTo>
                  <a:cubicBezTo>
                    <a:pt x="4557" y="6578"/>
                    <a:pt x="5265" y="9116"/>
                    <a:pt x="5704" y="10966"/>
                  </a:cubicBezTo>
                  <a:cubicBezTo>
                    <a:pt x="6003" y="12224"/>
                    <a:pt x="5054" y="13432"/>
                    <a:pt x="3761" y="13441"/>
                  </a:cubicBezTo>
                  <a:lnTo>
                    <a:pt x="1747" y="13455"/>
                  </a:lnTo>
                  <a:cubicBezTo>
                    <a:pt x="808" y="13462"/>
                    <a:pt x="42" y="12705"/>
                    <a:pt x="35" y="11769"/>
                  </a:cubicBezTo>
                  <a:lnTo>
                    <a:pt x="1" y="6477"/>
                  </a:lnTo>
                  <a:close/>
                </a:path>
              </a:pathLst>
            </a:custGeom>
            <a:solidFill>
              <a:schemeClr val="dk2"/>
            </a:solidFill>
            <a:ln cap="flat" cmpd="sng" w="1850">
              <a:solidFill>
                <a:srgbClr val="753770"/>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5978832" y="1157696"/>
              <a:ext cx="208749" cy="1880826"/>
            </a:xfrm>
            <a:custGeom>
              <a:rect b="b" l="l" r="r" t="t"/>
              <a:pathLst>
                <a:path extrusionOk="0" h="27976" w="3105">
                  <a:moveTo>
                    <a:pt x="1531" y="27552"/>
                  </a:moveTo>
                  <a:cubicBezTo>
                    <a:pt x="2091" y="27552"/>
                    <a:pt x="2614" y="27710"/>
                    <a:pt x="3062" y="27976"/>
                  </a:cubicBezTo>
                  <a:lnTo>
                    <a:pt x="3104" y="6"/>
                  </a:lnTo>
                  <a:lnTo>
                    <a:pt x="42" y="1"/>
                  </a:lnTo>
                  <a:lnTo>
                    <a:pt x="0" y="27971"/>
                  </a:lnTo>
                  <a:cubicBezTo>
                    <a:pt x="449" y="27705"/>
                    <a:pt x="972" y="27550"/>
                    <a:pt x="1531" y="275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5981118" y="1457207"/>
              <a:ext cx="205993" cy="15597"/>
            </a:xfrm>
            <a:custGeom>
              <a:rect b="b" l="l" r="r" t="t"/>
              <a:pathLst>
                <a:path extrusionOk="0" h="232" w="3064">
                  <a:moveTo>
                    <a:pt x="1" y="1"/>
                  </a:moveTo>
                  <a:lnTo>
                    <a:pt x="1" y="227"/>
                  </a:lnTo>
                  <a:lnTo>
                    <a:pt x="3063" y="232"/>
                  </a:lnTo>
                  <a:lnTo>
                    <a:pt x="3063" y="5"/>
                  </a:lnTo>
                  <a:lnTo>
                    <a:pt x="1"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5980983" y="1630729"/>
              <a:ext cx="205925" cy="15799"/>
            </a:xfrm>
            <a:custGeom>
              <a:rect b="b" l="l" r="r" t="t"/>
              <a:pathLst>
                <a:path extrusionOk="0" h="235" w="3063">
                  <a:moveTo>
                    <a:pt x="0" y="1"/>
                  </a:moveTo>
                  <a:lnTo>
                    <a:pt x="0" y="230"/>
                  </a:lnTo>
                  <a:lnTo>
                    <a:pt x="3063" y="234"/>
                  </a:lnTo>
                  <a:lnTo>
                    <a:pt x="3063" y="5"/>
                  </a:lnTo>
                  <a:lnTo>
                    <a:pt x="0"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5980647" y="1804452"/>
              <a:ext cx="205993" cy="15732"/>
            </a:xfrm>
            <a:custGeom>
              <a:rect b="b" l="l" r="r" t="t"/>
              <a:pathLst>
                <a:path extrusionOk="0" h="234" w="3064">
                  <a:moveTo>
                    <a:pt x="1" y="0"/>
                  </a:moveTo>
                  <a:lnTo>
                    <a:pt x="1" y="229"/>
                  </a:lnTo>
                  <a:lnTo>
                    <a:pt x="3063" y="234"/>
                  </a:lnTo>
                  <a:lnTo>
                    <a:pt x="3063" y="5"/>
                  </a:lnTo>
                  <a:lnTo>
                    <a:pt x="1" y="0"/>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5980378" y="1978108"/>
              <a:ext cx="205925" cy="15665"/>
            </a:xfrm>
            <a:custGeom>
              <a:rect b="b" l="l" r="r" t="t"/>
              <a:pathLst>
                <a:path extrusionOk="0" h="233" w="3063">
                  <a:moveTo>
                    <a:pt x="0" y="1"/>
                  </a:moveTo>
                  <a:lnTo>
                    <a:pt x="0" y="228"/>
                  </a:lnTo>
                  <a:lnTo>
                    <a:pt x="3063" y="232"/>
                  </a:lnTo>
                  <a:lnTo>
                    <a:pt x="3063" y="5"/>
                  </a:lnTo>
                  <a:lnTo>
                    <a:pt x="0"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980042" y="2151697"/>
              <a:ext cx="206127" cy="15732"/>
            </a:xfrm>
            <a:custGeom>
              <a:rect b="b" l="l" r="r" t="t"/>
              <a:pathLst>
                <a:path extrusionOk="0" h="234" w="3066">
                  <a:moveTo>
                    <a:pt x="3" y="0"/>
                  </a:moveTo>
                  <a:lnTo>
                    <a:pt x="1" y="229"/>
                  </a:lnTo>
                  <a:lnTo>
                    <a:pt x="3063" y="234"/>
                  </a:lnTo>
                  <a:lnTo>
                    <a:pt x="3065" y="5"/>
                  </a:lnTo>
                  <a:lnTo>
                    <a:pt x="3" y="0"/>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979907" y="2325353"/>
              <a:ext cx="205925" cy="15597"/>
            </a:xfrm>
            <a:custGeom>
              <a:rect b="b" l="l" r="r" t="t"/>
              <a:pathLst>
                <a:path extrusionOk="0" h="232" w="3063">
                  <a:moveTo>
                    <a:pt x="0" y="1"/>
                  </a:moveTo>
                  <a:lnTo>
                    <a:pt x="0" y="227"/>
                  </a:lnTo>
                  <a:lnTo>
                    <a:pt x="3063" y="232"/>
                  </a:lnTo>
                  <a:lnTo>
                    <a:pt x="3063" y="5"/>
                  </a:lnTo>
                  <a:lnTo>
                    <a:pt x="0"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5979571" y="2498875"/>
              <a:ext cx="205925" cy="15799"/>
            </a:xfrm>
            <a:custGeom>
              <a:rect b="b" l="l" r="r" t="t"/>
              <a:pathLst>
                <a:path extrusionOk="0" h="235" w="3063">
                  <a:moveTo>
                    <a:pt x="1" y="1"/>
                  </a:moveTo>
                  <a:lnTo>
                    <a:pt x="1" y="230"/>
                  </a:lnTo>
                  <a:lnTo>
                    <a:pt x="3063" y="234"/>
                  </a:lnTo>
                  <a:lnTo>
                    <a:pt x="3063" y="5"/>
                  </a:lnTo>
                  <a:lnTo>
                    <a:pt x="1"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5979302" y="2672598"/>
              <a:ext cx="206060" cy="15732"/>
            </a:xfrm>
            <a:custGeom>
              <a:rect b="b" l="l" r="r" t="t"/>
              <a:pathLst>
                <a:path extrusionOk="0" h="234" w="3065">
                  <a:moveTo>
                    <a:pt x="2" y="0"/>
                  </a:moveTo>
                  <a:lnTo>
                    <a:pt x="0" y="229"/>
                  </a:lnTo>
                  <a:lnTo>
                    <a:pt x="3062" y="234"/>
                  </a:lnTo>
                  <a:lnTo>
                    <a:pt x="3065" y="5"/>
                  </a:lnTo>
                  <a:lnTo>
                    <a:pt x="2" y="0"/>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5979101" y="2846254"/>
              <a:ext cx="205993" cy="15665"/>
            </a:xfrm>
            <a:custGeom>
              <a:rect b="b" l="l" r="r" t="t"/>
              <a:pathLst>
                <a:path extrusionOk="0" h="233" w="3064">
                  <a:moveTo>
                    <a:pt x="1" y="1"/>
                  </a:moveTo>
                  <a:lnTo>
                    <a:pt x="1" y="227"/>
                  </a:lnTo>
                  <a:lnTo>
                    <a:pt x="3063" y="232"/>
                  </a:lnTo>
                  <a:lnTo>
                    <a:pt x="3063" y="5"/>
                  </a:lnTo>
                  <a:lnTo>
                    <a:pt x="1" y="1"/>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5807933" y="2938359"/>
              <a:ext cx="547118" cy="547252"/>
            </a:xfrm>
            <a:custGeom>
              <a:rect b="b" l="l" r="r" t="t"/>
              <a:pathLst>
                <a:path extrusionOk="0" h="8140" w="8138">
                  <a:moveTo>
                    <a:pt x="8137" y="4068"/>
                  </a:moveTo>
                  <a:cubicBezTo>
                    <a:pt x="8137" y="6317"/>
                    <a:pt x="6317" y="8139"/>
                    <a:pt x="4069" y="8139"/>
                  </a:cubicBezTo>
                  <a:cubicBezTo>
                    <a:pt x="1823" y="8139"/>
                    <a:pt x="0" y="6317"/>
                    <a:pt x="0" y="4068"/>
                  </a:cubicBezTo>
                  <a:cubicBezTo>
                    <a:pt x="0" y="1823"/>
                    <a:pt x="1823" y="0"/>
                    <a:pt x="4069" y="0"/>
                  </a:cubicBezTo>
                  <a:cubicBezTo>
                    <a:pt x="6317" y="0"/>
                    <a:pt x="8137" y="1823"/>
                    <a:pt x="8137" y="40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6017220" y="3433242"/>
              <a:ext cx="63936" cy="35699"/>
            </a:xfrm>
            <a:custGeom>
              <a:rect b="b" l="l" r="r" t="t"/>
              <a:pathLst>
                <a:path extrusionOk="0" h="531" w="951">
                  <a:moveTo>
                    <a:pt x="104" y="1"/>
                  </a:moveTo>
                  <a:lnTo>
                    <a:pt x="0" y="410"/>
                  </a:lnTo>
                  <a:cubicBezTo>
                    <a:pt x="74" y="362"/>
                    <a:pt x="153" y="329"/>
                    <a:pt x="236" y="311"/>
                  </a:cubicBezTo>
                  <a:cubicBezTo>
                    <a:pt x="291" y="298"/>
                    <a:pt x="346" y="292"/>
                    <a:pt x="402" y="292"/>
                  </a:cubicBezTo>
                  <a:cubicBezTo>
                    <a:pt x="433" y="292"/>
                    <a:pt x="465" y="294"/>
                    <a:pt x="498" y="297"/>
                  </a:cubicBezTo>
                  <a:cubicBezTo>
                    <a:pt x="586" y="311"/>
                    <a:pt x="669" y="334"/>
                    <a:pt x="745" y="376"/>
                  </a:cubicBezTo>
                  <a:cubicBezTo>
                    <a:pt x="821" y="415"/>
                    <a:pt x="891" y="466"/>
                    <a:pt x="951" y="531"/>
                  </a:cubicBezTo>
                  <a:lnTo>
                    <a:pt x="951" y="110"/>
                  </a:lnTo>
                  <a:cubicBezTo>
                    <a:pt x="667" y="107"/>
                    <a:pt x="382" y="70"/>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5957318" y="3412132"/>
              <a:ext cx="66961" cy="48742"/>
            </a:xfrm>
            <a:custGeom>
              <a:rect b="b" l="l" r="r" t="t"/>
              <a:pathLst>
                <a:path extrusionOk="0" h="725" w="996">
                  <a:moveTo>
                    <a:pt x="204" y="0"/>
                  </a:moveTo>
                  <a:lnTo>
                    <a:pt x="1" y="368"/>
                  </a:lnTo>
                  <a:cubicBezTo>
                    <a:pt x="72" y="346"/>
                    <a:pt x="147" y="333"/>
                    <a:pt x="222" y="333"/>
                  </a:cubicBezTo>
                  <a:cubicBezTo>
                    <a:pt x="233" y="333"/>
                    <a:pt x="244" y="333"/>
                    <a:pt x="255" y="333"/>
                  </a:cubicBezTo>
                  <a:cubicBezTo>
                    <a:pt x="341" y="333"/>
                    <a:pt x="427" y="352"/>
                    <a:pt x="510" y="384"/>
                  </a:cubicBezTo>
                  <a:cubicBezTo>
                    <a:pt x="593" y="419"/>
                    <a:pt x="667" y="463"/>
                    <a:pt x="732" y="523"/>
                  </a:cubicBezTo>
                  <a:cubicBezTo>
                    <a:pt x="794" y="579"/>
                    <a:pt x="850" y="648"/>
                    <a:pt x="891" y="724"/>
                  </a:cubicBezTo>
                  <a:lnTo>
                    <a:pt x="995" y="315"/>
                  </a:lnTo>
                  <a:cubicBezTo>
                    <a:pt x="720" y="243"/>
                    <a:pt x="454" y="139"/>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5905282" y="3378382"/>
              <a:ext cx="65818" cy="58557"/>
            </a:xfrm>
            <a:custGeom>
              <a:rect b="b" l="l" r="r" t="t"/>
              <a:pathLst>
                <a:path extrusionOk="0" h="871" w="979">
                  <a:moveTo>
                    <a:pt x="289" y="1"/>
                  </a:moveTo>
                  <a:lnTo>
                    <a:pt x="0" y="306"/>
                  </a:lnTo>
                  <a:cubicBezTo>
                    <a:pt x="10" y="306"/>
                    <a:pt x="21" y="305"/>
                    <a:pt x="31" y="305"/>
                  </a:cubicBezTo>
                  <a:cubicBezTo>
                    <a:pt x="107" y="305"/>
                    <a:pt x="184" y="313"/>
                    <a:pt x="257" y="334"/>
                  </a:cubicBezTo>
                  <a:cubicBezTo>
                    <a:pt x="296" y="347"/>
                    <a:pt x="338" y="361"/>
                    <a:pt x="377" y="380"/>
                  </a:cubicBezTo>
                  <a:cubicBezTo>
                    <a:pt x="416" y="398"/>
                    <a:pt x="453" y="421"/>
                    <a:pt x="490" y="447"/>
                  </a:cubicBezTo>
                  <a:cubicBezTo>
                    <a:pt x="527" y="475"/>
                    <a:pt x="560" y="505"/>
                    <a:pt x="590" y="535"/>
                  </a:cubicBezTo>
                  <a:cubicBezTo>
                    <a:pt x="620" y="567"/>
                    <a:pt x="648" y="600"/>
                    <a:pt x="671" y="637"/>
                  </a:cubicBezTo>
                  <a:cubicBezTo>
                    <a:pt x="694" y="674"/>
                    <a:pt x="715" y="711"/>
                    <a:pt x="733" y="750"/>
                  </a:cubicBezTo>
                  <a:cubicBezTo>
                    <a:pt x="749" y="787"/>
                    <a:pt x="763" y="829"/>
                    <a:pt x="775" y="870"/>
                  </a:cubicBezTo>
                  <a:lnTo>
                    <a:pt x="978" y="502"/>
                  </a:lnTo>
                  <a:cubicBezTo>
                    <a:pt x="731" y="364"/>
                    <a:pt x="495" y="197"/>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5864339" y="3334077"/>
              <a:ext cx="60440" cy="64877"/>
            </a:xfrm>
            <a:custGeom>
              <a:rect b="b" l="l" r="r" t="t"/>
              <a:pathLst>
                <a:path extrusionOk="0" h="965" w="899">
                  <a:moveTo>
                    <a:pt x="355" y="0"/>
                  </a:moveTo>
                  <a:lnTo>
                    <a:pt x="1" y="227"/>
                  </a:lnTo>
                  <a:cubicBezTo>
                    <a:pt x="42" y="234"/>
                    <a:pt x="84" y="246"/>
                    <a:pt x="123" y="262"/>
                  </a:cubicBezTo>
                  <a:cubicBezTo>
                    <a:pt x="163" y="276"/>
                    <a:pt x="204" y="294"/>
                    <a:pt x="239" y="317"/>
                  </a:cubicBezTo>
                  <a:cubicBezTo>
                    <a:pt x="313" y="361"/>
                    <a:pt x="382" y="414"/>
                    <a:pt x="438" y="486"/>
                  </a:cubicBezTo>
                  <a:cubicBezTo>
                    <a:pt x="498" y="553"/>
                    <a:pt x="537" y="632"/>
                    <a:pt x="567" y="713"/>
                  </a:cubicBezTo>
                  <a:cubicBezTo>
                    <a:pt x="581" y="752"/>
                    <a:pt x="591" y="796"/>
                    <a:pt x="600" y="838"/>
                  </a:cubicBezTo>
                  <a:cubicBezTo>
                    <a:pt x="607" y="879"/>
                    <a:pt x="609" y="921"/>
                    <a:pt x="609" y="965"/>
                  </a:cubicBezTo>
                  <a:lnTo>
                    <a:pt x="898" y="660"/>
                  </a:lnTo>
                  <a:lnTo>
                    <a:pt x="822" y="586"/>
                  </a:lnTo>
                  <a:lnTo>
                    <a:pt x="748" y="507"/>
                  </a:lnTo>
                  <a:lnTo>
                    <a:pt x="711" y="468"/>
                  </a:lnTo>
                  <a:lnTo>
                    <a:pt x="676" y="428"/>
                  </a:lnTo>
                  <a:lnTo>
                    <a:pt x="607" y="347"/>
                  </a:lnTo>
                  <a:cubicBezTo>
                    <a:pt x="517" y="236"/>
                    <a:pt x="431" y="123"/>
                    <a:pt x="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5836977" y="3282310"/>
              <a:ext cx="51364" cy="67096"/>
            </a:xfrm>
            <a:custGeom>
              <a:rect b="b" l="l" r="r" t="t"/>
              <a:pathLst>
                <a:path extrusionOk="0" h="998" w="764">
                  <a:moveTo>
                    <a:pt x="401" y="0"/>
                  </a:moveTo>
                  <a:lnTo>
                    <a:pt x="1" y="130"/>
                  </a:lnTo>
                  <a:cubicBezTo>
                    <a:pt x="79" y="164"/>
                    <a:pt x="149" y="215"/>
                    <a:pt x="211" y="275"/>
                  </a:cubicBezTo>
                  <a:cubicBezTo>
                    <a:pt x="241" y="305"/>
                    <a:pt x="269" y="340"/>
                    <a:pt x="294" y="375"/>
                  </a:cubicBezTo>
                  <a:cubicBezTo>
                    <a:pt x="320" y="410"/>
                    <a:pt x="343" y="449"/>
                    <a:pt x="362" y="488"/>
                  </a:cubicBezTo>
                  <a:cubicBezTo>
                    <a:pt x="438" y="650"/>
                    <a:pt x="447" y="830"/>
                    <a:pt x="408" y="997"/>
                  </a:cubicBezTo>
                  <a:lnTo>
                    <a:pt x="764" y="770"/>
                  </a:lnTo>
                  <a:cubicBezTo>
                    <a:pt x="609" y="530"/>
                    <a:pt x="489" y="271"/>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5825010" y="3225971"/>
              <a:ext cx="38926" cy="64944"/>
            </a:xfrm>
            <a:custGeom>
              <a:rect b="b" l="l" r="r" t="t"/>
              <a:pathLst>
                <a:path extrusionOk="0" h="966" w="579">
                  <a:moveTo>
                    <a:pt x="422" y="1"/>
                  </a:moveTo>
                  <a:lnTo>
                    <a:pt x="1" y="26"/>
                  </a:lnTo>
                  <a:cubicBezTo>
                    <a:pt x="35" y="54"/>
                    <a:pt x="65" y="84"/>
                    <a:pt x="93" y="117"/>
                  </a:cubicBezTo>
                  <a:cubicBezTo>
                    <a:pt x="107" y="133"/>
                    <a:pt x="119" y="149"/>
                    <a:pt x="132" y="167"/>
                  </a:cubicBezTo>
                  <a:cubicBezTo>
                    <a:pt x="144" y="184"/>
                    <a:pt x="158" y="202"/>
                    <a:pt x="167" y="221"/>
                  </a:cubicBezTo>
                  <a:cubicBezTo>
                    <a:pt x="190" y="258"/>
                    <a:pt x="209" y="297"/>
                    <a:pt x="225" y="336"/>
                  </a:cubicBezTo>
                  <a:cubicBezTo>
                    <a:pt x="239" y="378"/>
                    <a:pt x="253" y="420"/>
                    <a:pt x="260" y="463"/>
                  </a:cubicBezTo>
                  <a:cubicBezTo>
                    <a:pt x="267" y="507"/>
                    <a:pt x="274" y="551"/>
                    <a:pt x="274" y="595"/>
                  </a:cubicBezTo>
                  <a:cubicBezTo>
                    <a:pt x="274" y="639"/>
                    <a:pt x="269" y="683"/>
                    <a:pt x="262" y="725"/>
                  </a:cubicBezTo>
                  <a:cubicBezTo>
                    <a:pt x="255" y="766"/>
                    <a:pt x="246" y="808"/>
                    <a:pt x="232" y="850"/>
                  </a:cubicBezTo>
                  <a:cubicBezTo>
                    <a:pt x="223" y="868"/>
                    <a:pt x="216" y="889"/>
                    <a:pt x="206" y="910"/>
                  </a:cubicBezTo>
                  <a:cubicBezTo>
                    <a:pt x="197" y="928"/>
                    <a:pt x="188" y="947"/>
                    <a:pt x="179" y="965"/>
                  </a:cubicBezTo>
                  <a:lnTo>
                    <a:pt x="579" y="838"/>
                  </a:lnTo>
                  <a:cubicBezTo>
                    <a:pt x="567" y="803"/>
                    <a:pt x="558" y="769"/>
                    <a:pt x="549" y="734"/>
                  </a:cubicBezTo>
                  <a:lnTo>
                    <a:pt x="519" y="632"/>
                  </a:lnTo>
                  <a:lnTo>
                    <a:pt x="496" y="528"/>
                  </a:lnTo>
                  <a:lnTo>
                    <a:pt x="484" y="477"/>
                  </a:lnTo>
                  <a:cubicBezTo>
                    <a:pt x="479" y="459"/>
                    <a:pt x="477" y="440"/>
                    <a:pt x="475" y="424"/>
                  </a:cubicBezTo>
                  <a:lnTo>
                    <a:pt x="456" y="318"/>
                  </a:lnTo>
                  <a:cubicBezTo>
                    <a:pt x="449" y="283"/>
                    <a:pt x="447" y="248"/>
                    <a:pt x="442" y="211"/>
                  </a:cubicBezTo>
                  <a:cubicBezTo>
                    <a:pt x="431" y="142"/>
                    <a:pt x="426" y="70"/>
                    <a:pt x="4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5825010" y="3163312"/>
              <a:ext cx="31934" cy="64474"/>
            </a:xfrm>
            <a:custGeom>
              <a:rect b="b" l="l" r="r" t="t"/>
              <a:pathLst>
                <a:path extrusionOk="0" h="959" w="475">
                  <a:moveTo>
                    <a:pt x="63" y="1"/>
                  </a:moveTo>
                  <a:cubicBezTo>
                    <a:pt x="114" y="72"/>
                    <a:pt x="149" y="149"/>
                    <a:pt x="176" y="232"/>
                  </a:cubicBezTo>
                  <a:cubicBezTo>
                    <a:pt x="188" y="274"/>
                    <a:pt x="195" y="315"/>
                    <a:pt x="202" y="359"/>
                  </a:cubicBezTo>
                  <a:cubicBezTo>
                    <a:pt x="206" y="401"/>
                    <a:pt x="209" y="445"/>
                    <a:pt x="204" y="491"/>
                  </a:cubicBezTo>
                  <a:cubicBezTo>
                    <a:pt x="200" y="535"/>
                    <a:pt x="197" y="579"/>
                    <a:pt x="186" y="621"/>
                  </a:cubicBezTo>
                  <a:cubicBezTo>
                    <a:pt x="176" y="665"/>
                    <a:pt x="158" y="704"/>
                    <a:pt x="142" y="743"/>
                  </a:cubicBezTo>
                  <a:cubicBezTo>
                    <a:pt x="126" y="783"/>
                    <a:pt x="105" y="822"/>
                    <a:pt x="82" y="857"/>
                  </a:cubicBezTo>
                  <a:cubicBezTo>
                    <a:pt x="68" y="875"/>
                    <a:pt x="56" y="891"/>
                    <a:pt x="42" y="907"/>
                  </a:cubicBezTo>
                  <a:cubicBezTo>
                    <a:pt x="28" y="926"/>
                    <a:pt x="15" y="942"/>
                    <a:pt x="1" y="958"/>
                  </a:cubicBezTo>
                  <a:lnTo>
                    <a:pt x="422" y="933"/>
                  </a:lnTo>
                  <a:cubicBezTo>
                    <a:pt x="417" y="896"/>
                    <a:pt x="417" y="861"/>
                    <a:pt x="417" y="824"/>
                  </a:cubicBezTo>
                  <a:lnTo>
                    <a:pt x="415" y="718"/>
                  </a:lnTo>
                  <a:lnTo>
                    <a:pt x="417" y="611"/>
                  </a:lnTo>
                  <a:cubicBezTo>
                    <a:pt x="417" y="574"/>
                    <a:pt x="417" y="540"/>
                    <a:pt x="422" y="505"/>
                  </a:cubicBezTo>
                  <a:cubicBezTo>
                    <a:pt x="426" y="433"/>
                    <a:pt x="431" y="362"/>
                    <a:pt x="442" y="292"/>
                  </a:cubicBezTo>
                  <a:cubicBezTo>
                    <a:pt x="447" y="255"/>
                    <a:pt x="452" y="221"/>
                    <a:pt x="456" y="186"/>
                  </a:cubicBezTo>
                  <a:lnTo>
                    <a:pt x="475" y="79"/>
                  </a:lnTo>
                  <a:lnTo>
                    <a:pt x="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5829245" y="3102065"/>
              <a:ext cx="45447" cy="66625"/>
            </a:xfrm>
            <a:custGeom>
              <a:rect b="b" l="l" r="r" t="t"/>
              <a:pathLst>
                <a:path extrusionOk="0" h="991" w="676">
                  <a:moveTo>
                    <a:pt x="296" y="0"/>
                  </a:moveTo>
                  <a:lnTo>
                    <a:pt x="296" y="0"/>
                  </a:lnTo>
                  <a:cubicBezTo>
                    <a:pt x="312" y="42"/>
                    <a:pt x="324" y="84"/>
                    <a:pt x="333" y="125"/>
                  </a:cubicBezTo>
                  <a:cubicBezTo>
                    <a:pt x="338" y="146"/>
                    <a:pt x="340" y="167"/>
                    <a:pt x="342" y="188"/>
                  </a:cubicBezTo>
                  <a:cubicBezTo>
                    <a:pt x="345" y="209"/>
                    <a:pt x="347" y="232"/>
                    <a:pt x="349" y="253"/>
                  </a:cubicBezTo>
                  <a:cubicBezTo>
                    <a:pt x="349" y="297"/>
                    <a:pt x="347" y="338"/>
                    <a:pt x="340" y="382"/>
                  </a:cubicBezTo>
                  <a:cubicBezTo>
                    <a:pt x="338" y="426"/>
                    <a:pt x="326" y="468"/>
                    <a:pt x="312" y="512"/>
                  </a:cubicBezTo>
                  <a:cubicBezTo>
                    <a:pt x="298" y="553"/>
                    <a:pt x="282" y="595"/>
                    <a:pt x="261" y="632"/>
                  </a:cubicBezTo>
                  <a:cubicBezTo>
                    <a:pt x="241" y="671"/>
                    <a:pt x="215" y="706"/>
                    <a:pt x="190" y="741"/>
                  </a:cubicBezTo>
                  <a:cubicBezTo>
                    <a:pt x="137" y="808"/>
                    <a:pt x="69" y="866"/>
                    <a:pt x="0" y="912"/>
                  </a:cubicBezTo>
                  <a:lnTo>
                    <a:pt x="412" y="990"/>
                  </a:lnTo>
                  <a:cubicBezTo>
                    <a:pt x="463" y="711"/>
                    <a:pt x="558" y="440"/>
                    <a:pt x="675" y="181"/>
                  </a:cubicBezTo>
                  <a:lnTo>
                    <a:pt x="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5849145" y="3047810"/>
              <a:ext cx="56473" cy="66423"/>
            </a:xfrm>
            <a:custGeom>
              <a:rect b="b" l="l" r="r" t="t"/>
              <a:pathLst>
                <a:path extrusionOk="0" h="988" w="840">
                  <a:moveTo>
                    <a:pt x="516" y="0"/>
                  </a:moveTo>
                  <a:lnTo>
                    <a:pt x="516" y="0"/>
                  </a:lnTo>
                  <a:cubicBezTo>
                    <a:pt x="527" y="88"/>
                    <a:pt x="523" y="174"/>
                    <a:pt x="504" y="257"/>
                  </a:cubicBezTo>
                  <a:cubicBezTo>
                    <a:pt x="486" y="343"/>
                    <a:pt x="451" y="421"/>
                    <a:pt x="405" y="498"/>
                  </a:cubicBezTo>
                  <a:cubicBezTo>
                    <a:pt x="393" y="518"/>
                    <a:pt x="379" y="535"/>
                    <a:pt x="366" y="553"/>
                  </a:cubicBezTo>
                  <a:cubicBezTo>
                    <a:pt x="352" y="569"/>
                    <a:pt x="338" y="588"/>
                    <a:pt x="324" y="604"/>
                  </a:cubicBezTo>
                  <a:cubicBezTo>
                    <a:pt x="294" y="636"/>
                    <a:pt x="262" y="664"/>
                    <a:pt x="227" y="690"/>
                  </a:cubicBezTo>
                  <a:cubicBezTo>
                    <a:pt x="160" y="743"/>
                    <a:pt x="81" y="782"/>
                    <a:pt x="0" y="810"/>
                  </a:cubicBezTo>
                  <a:lnTo>
                    <a:pt x="382" y="988"/>
                  </a:lnTo>
                  <a:cubicBezTo>
                    <a:pt x="502" y="731"/>
                    <a:pt x="659" y="491"/>
                    <a:pt x="840" y="271"/>
                  </a:cubicBez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5883769" y="3003775"/>
              <a:ext cx="63667" cy="62121"/>
            </a:xfrm>
            <a:custGeom>
              <a:rect b="b" l="l" r="r" t="t"/>
              <a:pathLst>
                <a:path extrusionOk="0" h="924" w="947">
                  <a:moveTo>
                    <a:pt x="699" y="1"/>
                  </a:moveTo>
                  <a:cubicBezTo>
                    <a:pt x="688" y="86"/>
                    <a:pt x="665" y="172"/>
                    <a:pt x="625" y="246"/>
                  </a:cubicBezTo>
                  <a:cubicBezTo>
                    <a:pt x="605" y="285"/>
                    <a:pt x="584" y="322"/>
                    <a:pt x="556" y="357"/>
                  </a:cubicBezTo>
                  <a:cubicBezTo>
                    <a:pt x="544" y="373"/>
                    <a:pt x="531" y="392"/>
                    <a:pt x="514" y="408"/>
                  </a:cubicBezTo>
                  <a:cubicBezTo>
                    <a:pt x="501" y="424"/>
                    <a:pt x="487" y="440"/>
                    <a:pt x="468" y="456"/>
                  </a:cubicBezTo>
                  <a:cubicBezTo>
                    <a:pt x="336" y="577"/>
                    <a:pt x="174" y="646"/>
                    <a:pt x="1" y="655"/>
                  </a:cubicBezTo>
                  <a:lnTo>
                    <a:pt x="325" y="924"/>
                  </a:lnTo>
                  <a:lnTo>
                    <a:pt x="394" y="843"/>
                  </a:lnTo>
                  <a:lnTo>
                    <a:pt x="429" y="803"/>
                  </a:lnTo>
                  <a:lnTo>
                    <a:pt x="466" y="764"/>
                  </a:lnTo>
                  <a:lnTo>
                    <a:pt x="540" y="688"/>
                  </a:lnTo>
                  <a:lnTo>
                    <a:pt x="618" y="614"/>
                  </a:lnTo>
                  <a:lnTo>
                    <a:pt x="655" y="577"/>
                  </a:lnTo>
                  <a:lnTo>
                    <a:pt x="697" y="542"/>
                  </a:lnTo>
                  <a:lnTo>
                    <a:pt x="778" y="473"/>
                  </a:lnTo>
                  <a:lnTo>
                    <a:pt x="861" y="406"/>
                  </a:lnTo>
                  <a:cubicBezTo>
                    <a:pt x="889" y="385"/>
                    <a:pt x="917" y="362"/>
                    <a:pt x="947" y="343"/>
                  </a:cubicBezTo>
                  <a:lnTo>
                    <a:pt x="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5930762" y="2972849"/>
              <a:ext cx="66894" cy="53851"/>
            </a:xfrm>
            <a:custGeom>
              <a:rect b="b" l="l" r="r" t="t"/>
              <a:pathLst>
                <a:path extrusionOk="0" h="801" w="995">
                  <a:moveTo>
                    <a:pt x="840" y="0"/>
                  </a:moveTo>
                  <a:cubicBezTo>
                    <a:pt x="824" y="40"/>
                    <a:pt x="805" y="77"/>
                    <a:pt x="782" y="114"/>
                  </a:cubicBezTo>
                  <a:cubicBezTo>
                    <a:pt x="761" y="153"/>
                    <a:pt x="736" y="188"/>
                    <a:pt x="706" y="220"/>
                  </a:cubicBezTo>
                  <a:cubicBezTo>
                    <a:pt x="692" y="236"/>
                    <a:pt x="678" y="250"/>
                    <a:pt x="662" y="264"/>
                  </a:cubicBezTo>
                  <a:cubicBezTo>
                    <a:pt x="646" y="280"/>
                    <a:pt x="632" y="294"/>
                    <a:pt x="613" y="308"/>
                  </a:cubicBezTo>
                  <a:cubicBezTo>
                    <a:pt x="581" y="338"/>
                    <a:pt x="544" y="361"/>
                    <a:pt x="505" y="382"/>
                  </a:cubicBezTo>
                  <a:cubicBezTo>
                    <a:pt x="465" y="405"/>
                    <a:pt x="424" y="424"/>
                    <a:pt x="382" y="435"/>
                  </a:cubicBezTo>
                  <a:cubicBezTo>
                    <a:pt x="340" y="449"/>
                    <a:pt x="299" y="461"/>
                    <a:pt x="257" y="465"/>
                  </a:cubicBezTo>
                  <a:cubicBezTo>
                    <a:pt x="216" y="471"/>
                    <a:pt x="175" y="474"/>
                    <a:pt x="134" y="474"/>
                  </a:cubicBezTo>
                  <a:cubicBezTo>
                    <a:pt x="89" y="474"/>
                    <a:pt x="45" y="470"/>
                    <a:pt x="0" y="461"/>
                  </a:cubicBezTo>
                  <a:lnTo>
                    <a:pt x="0" y="461"/>
                  </a:lnTo>
                  <a:lnTo>
                    <a:pt x="248" y="801"/>
                  </a:lnTo>
                  <a:lnTo>
                    <a:pt x="336" y="741"/>
                  </a:lnTo>
                  <a:cubicBezTo>
                    <a:pt x="364" y="720"/>
                    <a:pt x="396" y="701"/>
                    <a:pt x="424" y="683"/>
                  </a:cubicBezTo>
                  <a:cubicBezTo>
                    <a:pt x="484" y="641"/>
                    <a:pt x="546" y="609"/>
                    <a:pt x="609" y="572"/>
                  </a:cubicBezTo>
                  <a:cubicBezTo>
                    <a:pt x="734" y="505"/>
                    <a:pt x="861" y="442"/>
                    <a:pt x="995" y="391"/>
                  </a:cubicBezTo>
                  <a:lnTo>
                    <a:pt x="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5987236" y="2956982"/>
              <a:ext cx="65953" cy="42220"/>
            </a:xfrm>
            <a:custGeom>
              <a:rect b="b" l="l" r="r" t="t"/>
              <a:pathLst>
                <a:path extrusionOk="0" h="628" w="981">
                  <a:moveTo>
                    <a:pt x="930" y="1"/>
                  </a:moveTo>
                  <a:cubicBezTo>
                    <a:pt x="904" y="35"/>
                    <a:pt x="874" y="68"/>
                    <a:pt x="844" y="98"/>
                  </a:cubicBezTo>
                  <a:cubicBezTo>
                    <a:pt x="814" y="128"/>
                    <a:pt x="779" y="156"/>
                    <a:pt x="745" y="179"/>
                  </a:cubicBezTo>
                  <a:cubicBezTo>
                    <a:pt x="673" y="225"/>
                    <a:pt x="594" y="267"/>
                    <a:pt x="507" y="285"/>
                  </a:cubicBezTo>
                  <a:cubicBezTo>
                    <a:pt x="447" y="303"/>
                    <a:pt x="386" y="309"/>
                    <a:pt x="326" y="309"/>
                  </a:cubicBezTo>
                  <a:cubicBezTo>
                    <a:pt x="300" y="309"/>
                    <a:pt x="274" y="308"/>
                    <a:pt x="247" y="306"/>
                  </a:cubicBezTo>
                  <a:cubicBezTo>
                    <a:pt x="206" y="301"/>
                    <a:pt x="162" y="292"/>
                    <a:pt x="120" y="280"/>
                  </a:cubicBezTo>
                  <a:cubicBezTo>
                    <a:pt x="81" y="269"/>
                    <a:pt x="39" y="255"/>
                    <a:pt x="0" y="236"/>
                  </a:cubicBezTo>
                  <a:lnTo>
                    <a:pt x="0" y="236"/>
                  </a:lnTo>
                  <a:lnTo>
                    <a:pt x="155" y="627"/>
                  </a:lnTo>
                  <a:cubicBezTo>
                    <a:pt x="287" y="574"/>
                    <a:pt x="423" y="535"/>
                    <a:pt x="560" y="496"/>
                  </a:cubicBezTo>
                  <a:cubicBezTo>
                    <a:pt x="699" y="463"/>
                    <a:pt x="840" y="433"/>
                    <a:pt x="981" y="419"/>
                  </a:cubicBezTo>
                  <a:lnTo>
                    <a:pt x="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6049692" y="2956982"/>
              <a:ext cx="64474" cy="28237"/>
            </a:xfrm>
            <a:custGeom>
              <a:rect b="b" l="l" r="r" t="t"/>
              <a:pathLst>
                <a:path extrusionOk="0" h="420" w="959">
                  <a:moveTo>
                    <a:pt x="1" y="1"/>
                  </a:moveTo>
                  <a:lnTo>
                    <a:pt x="52" y="417"/>
                  </a:lnTo>
                  <a:cubicBezTo>
                    <a:pt x="193" y="398"/>
                    <a:pt x="336" y="394"/>
                    <a:pt x="480" y="391"/>
                  </a:cubicBezTo>
                  <a:cubicBezTo>
                    <a:pt x="621" y="394"/>
                    <a:pt x="764" y="398"/>
                    <a:pt x="905" y="419"/>
                  </a:cubicBezTo>
                  <a:lnTo>
                    <a:pt x="958" y="1"/>
                  </a:lnTo>
                  <a:lnTo>
                    <a:pt x="958" y="1"/>
                  </a:lnTo>
                  <a:cubicBezTo>
                    <a:pt x="924" y="28"/>
                    <a:pt x="889" y="51"/>
                    <a:pt x="852" y="75"/>
                  </a:cubicBezTo>
                  <a:cubicBezTo>
                    <a:pt x="815" y="95"/>
                    <a:pt x="776" y="114"/>
                    <a:pt x="736" y="130"/>
                  </a:cubicBezTo>
                  <a:cubicBezTo>
                    <a:pt x="715" y="137"/>
                    <a:pt x="695" y="144"/>
                    <a:pt x="674" y="149"/>
                  </a:cubicBezTo>
                  <a:cubicBezTo>
                    <a:pt x="653" y="153"/>
                    <a:pt x="632" y="160"/>
                    <a:pt x="611" y="162"/>
                  </a:cubicBezTo>
                  <a:cubicBezTo>
                    <a:pt x="575" y="170"/>
                    <a:pt x="539" y="175"/>
                    <a:pt x="502" y="175"/>
                  </a:cubicBezTo>
                  <a:cubicBezTo>
                    <a:pt x="495" y="175"/>
                    <a:pt x="487" y="174"/>
                    <a:pt x="480" y="174"/>
                  </a:cubicBezTo>
                  <a:cubicBezTo>
                    <a:pt x="472" y="174"/>
                    <a:pt x="464" y="175"/>
                    <a:pt x="456" y="175"/>
                  </a:cubicBezTo>
                  <a:cubicBezTo>
                    <a:pt x="418" y="175"/>
                    <a:pt x="382" y="170"/>
                    <a:pt x="348" y="162"/>
                  </a:cubicBezTo>
                  <a:cubicBezTo>
                    <a:pt x="325" y="158"/>
                    <a:pt x="304" y="153"/>
                    <a:pt x="283" y="149"/>
                  </a:cubicBezTo>
                  <a:cubicBezTo>
                    <a:pt x="262" y="142"/>
                    <a:pt x="244" y="137"/>
                    <a:pt x="223" y="128"/>
                  </a:cubicBezTo>
                  <a:cubicBezTo>
                    <a:pt x="181" y="114"/>
                    <a:pt x="144" y="95"/>
                    <a:pt x="107" y="72"/>
                  </a:cubicBezTo>
                  <a:cubicBezTo>
                    <a:pt x="70" y="51"/>
                    <a:pt x="33" y="2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6110535" y="2957117"/>
              <a:ext cx="65953" cy="42355"/>
            </a:xfrm>
            <a:custGeom>
              <a:rect b="b" l="l" r="r" t="t"/>
              <a:pathLst>
                <a:path extrusionOk="0" h="630" w="981">
                  <a:moveTo>
                    <a:pt x="53" y="1"/>
                  </a:moveTo>
                  <a:lnTo>
                    <a:pt x="0" y="417"/>
                  </a:lnTo>
                  <a:cubicBezTo>
                    <a:pt x="141" y="433"/>
                    <a:pt x="280" y="463"/>
                    <a:pt x="419" y="496"/>
                  </a:cubicBezTo>
                  <a:cubicBezTo>
                    <a:pt x="555" y="535"/>
                    <a:pt x="694" y="574"/>
                    <a:pt x="824" y="630"/>
                  </a:cubicBezTo>
                  <a:lnTo>
                    <a:pt x="981" y="239"/>
                  </a:lnTo>
                  <a:lnTo>
                    <a:pt x="981" y="239"/>
                  </a:lnTo>
                  <a:cubicBezTo>
                    <a:pt x="941" y="258"/>
                    <a:pt x="900" y="271"/>
                    <a:pt x="861" y="283"/>
                  </a:cubicBezTo>
                  <a:cubicBezTo>
                    <a:pt x="819" y="295"/>
                    <a:pt x="775" y="302"/>
                    <a:pt x="733" y="306"/>
                  </a:cubicBezTo>
                  <a:cubicBezTo>
                    <a:pt x="707" y="308"/>
                    <a:pt x="681" y="310"/>
                    <a:pt x="654" y="310"/>
                  </a:cubicBezTo>
                  <a:cubicBezTo>
                    <a:pt x="594" y="310"/>
                    <a:pt x="534" y="303"/>
                    <a:pt x="474" y="285"/>
                  </a:cubicBezTo>
                  <a:cubicBezTo>
                    <a:pt x="386" y="267"/>
                    <a:pt x="308" y="225"/>
                    <a:pt x="236" y="179"/>
                  </a:cubicBezTo>
                  <a:cubicBezTo>
                    <a:pt x="201" y="154"/>
                    <a:pt x="169" y="126"/>
                    <a:pt x="137" y="96"/>
                  </a:cubicBezTo>
                  <a:cubicBezTo>
                    <a:pt x="107" y="68"/>
                    <a:pt x="79" y="36"/>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6166000" y="2973185"/>
              <a:ext cx="66961" cy="53986"/>
            </a:xfrm>
            <a:custGeom>
              <a:rect b="b" l="l" r="r" t="t"/>
              <a:pathLst>
                <a:path extrusionOk="0" h="803" w="996">
                  <a:moveTo>
                    <a:pt x="156" y="0"/>
                  </a:moveTo>
                  <a:lnTo>
                    <a:pt x="1" y="391"/>
                  </a:lnTo>
                  <a:cubicBezTo>
                    <a:pt x="133" y="442"/>
                    <a:pt x="262" y="507"/>
                    <a:pt x="387" y="574"/>
                  </a:cubicBezTo>
                  <a:cubicBezTo>
                    <a:pt x="447" y="608"/>
                    <a:pt x="512" y="643"/>
                    <a:pt x="570" y="682"/>
                  </a:cubicBezTo>
                  <a:cubicBezTo>
                    <a:pt x="600" y="703"/>
                    <a:pt x="630" y="722"/>
                    <a:pt x="660" y="740"/>
                  </a:cubicBezTo>
                  <a:lnTo>
                    <a:pt x="746" y="803"/>
                  </a:lnTo>
                  <a:lnTo>
                    <a:pt x="995" y="463"/>
                  </a:lnTo>
                  <a:lnTo>
                    <a:pt x="995" y="463"/>
                  </a:lnTo>
                  <a:cubicBezTo>
                    <a:pt x="949" y="471"/>
                    <a:pt x="903" y="475"/>
                    <a:pt x="856" y="475"/>
                  </a:cubicBezTo>
                  <a:cubicBezTo>
                    <a:pt x="817" y="475"/>
                    <a:pt x="778" y="473"/>
                    <a:pt x="739" y="467"/>
                  </a:cubicBezTo>
                  <a:cubicBezTo>
                    <a:pt x="695" y="463"/>
                    <a:pt x="655" y="451"/>
                    <a:pt x="614" y="437"/>
                  </a:cubicBezTo>
                  <a:cubicBezTo>
                    <a:pt x="570" y="423"/>
                    <a:pt x="530" y="405"/>
                    <a:pt x="491" y="384"/>
                  </a:cubicBezTo>
                  <a:cubicBezTo>
                    <a:pt x="452" y="361"/>
                    <a:pt x="415" y="338"/>
                    <a:pt x="382" y="310"/>
                  </a:cubicBezTo>
                  <a:cubicBezTo>
                    <a:pt x="364" y="296"/>
                    <a:pt x="348" y="280"/>
                    <a:pt x="334" y="266"/>
                  </a:cubicBezTo>
                  <a:cubicBezTo>
                    <a:pt x="318" y="250"/>
                    <a:pt x="304" y="236"/>
                    <a:pt x="290" y="220"/>
                  </a:cubicBezTo>
                  <a:cubicBezTo>
                    <a:pt x="260" y="187"/>
                    <a:pt x="237" y="153"/>
                    <a:pt x="214" y="113"/>
                  </a:cubicBezTo>
                  <a:cubicBezTo>
                    <a:pt x="191" y="79"/>
                    <a:pt x="172" y="39"/>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6216086" y="3004245"/>
              <a:ext cx="63667" cy="62255"/>
            </a:xfrm>
            <a:custGeom>
              <a:rect b="b" l="l" r="r" t="t"/>
              <a:pathLst>
                <a:path extrusionOk="0" h="926" w="947">
                  <a:moveTo>
                    <a:pt x="250" y="1"/>
                  </a:moveTo>
                  <a:lnTo>
                    <a:pt x="1" y="341"/>
                  </a:lnTo>
                  <a:cubicBezTo>
                    <a:pt x="31" y="361"/>
                    <a:pt x="58" y="385"/>
                    <a:pt x="86" y="405"/>
                  </a:cubicBezTo>
                  <a:lnTo>
                    <a:pt x="172" y="473"/>
                  </a:lnTo>
                  <a:lnTo>
                    <a:pt x="250" y="542"/>
                  </a:lnTo>
                  <a:lnTo>
                    <a:pt x="292" y="577"/>
                  </a:lnTo>
                  <a:lnTo>
                    <a:pt x="329" y="614"/>
                  </a:lnTo>
                  <a:lnTo>
                    <a:pt x="408" y="688"/>
                  </a:lnTo>
                  <a:lnTo>
                    <a:pt x="482" y="766"/>
                  </a:lnTo>
                  <a:lnTo>
                    <a:pt x="519" y="806"/>
                  </a:lnTo>
                  <a:lnTo>
                    <a:pt x="553" y="845"/>
                  </a:lnTo>
                  <a:lnTo>
                    <a:pt x="623" y="926"/>
                  </a:lnTo>
                  <a:lnTo>
                    <a:pt x="947" y="658"/>
                  </a:lnTo>
                  <a:cubicBezTo>
                    <a:pt x="773" y="646"/>
                    <a:pt x="611" y="579"/>
                    <a:pt x="479" y="456"/>
                  </a:cubicBezTo>
                  <a:cubicBezTo>
                    <a:pt x="463" y="440"/>
                    <a:pt x="447" y="424"/>
                    <a:pt x="433" y="408"/>
                  </a:cubicBezTo>
                  <a:cubicBezTo>
                    <a:pt x="417" y="392"/>
                    <a:pt x="403" y="375"/>
                    <a:pt x="391" y="357"/>
                  </a:cubicBezTo>
                  <a:cubicBezTo>
                    <a:pt x="364" y="322"/>
                    <a:pt x="343" y="285"/>
                    <a:pt x="324" y="246"/>
                  </a:cubicBezTo>
                  <a:cubicBezTo>
                    <a:pt x="285" y="172"/>
                    <a:pt x="262" y="86"/>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6257903" y="3048416"/>
              <a:ext cx="56406" cy="66490"/>
            </a:xfrm>
            <a:custGeom>
              <a:rect b="b" l="l" r="r" t="t"/>
              <a:pathLst>
                <a:path extrusionOk="0" h="989" w="839">
                  <a:moveTo>
                    <a:pt x="325" y="1"/>
                  </a:moveTo>
                  <a:lnTo>
                    <a:pt x="1" y="269"/>
                  </a:lnTo>
                  <a:cubicBezTo>
                    <a:pt x="179" y="489"/>
                    <a:pt x="336" y="731"/>
                    <a:pt x="456" y="988"/>
                  </a:cubicBezTo>
                  <a:lnTo>
                    <a:pt x="838" y="810"/>
                  </a:lnTo>
                  <a:cubicBezTo>
                    <a:pt x="757" y="782"/>
                    <a:pt x="676" y="743"/>
                    <a:pt x="611" y="690"/>
                  </a:cubicBezTo>
                  <a:cubicBezTo>
                    <a:pt x="577" y="664"/>
                    <a:pt x="544" y="637"/>
                    <a:pt x="514" y="604"/>
                  </a:cubicBezTo>
                  <a:cubicBezTo>
                    <a:pt x="500" y="588"/>
                    <a:pt x="486" y="570"/>
                    <a:pt x="473" y="553"/>
                  </a:cubicBezTo>
                  <a:cubicBezTo>
                    <a:pt x="459" y="535"/>
                    <a:pt x="445" y="519"/>
                    <a:pt x="433" y="498"/>
                  </a:cubicBezTo>
                  <a:cubicBezTo>
                    <a:pt x="387" y="421"/>
                    <a:pt x="352" y="341"/>
                    <a:pt x="336" y="257"/>
                  </a:cubicBezTo>
                  <a:cubicBezTo>
                    <a:pt x="318" y="174"/>
                    <a:pt x="313" y="86"/>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6288560" y="3102872"/>
              <a:ext cx="45447" cy="66558"/>
            </a:xfrm>
            <a:custGeom>
              <a:rect b="b" l="l" r="r" t="t"/>
              <a:pathLst>
                <a:path extrusionOk="0" h="990" w="676">
                  <a:moveTo>
                    <a:pt x="382" y="0"/>
                  </a:moveTo>
                  <a:lnTo>
                    <a:pt x="0" y="178"/>
                  </a:lnTo>
                  <a:cubicBezTo>
                    <a:pt x="118" y="437"/>
                    <a:pt x="211" y="710"/>
                    <a:pt x="262" y="990"/>
                  </a:cubicBezTo>
                  <a:lnTo>
                    <a:pt x="676" y="911"/>
                  </a:lnTo>
                  <a:cubicBezTo>
                    <a:pt x="606" y="865"/>
                    <a:pt x="537" y="807"/>
                    <a:pt x="486" y="740"/>
                  </a:cubicBezTo>
                  <a:cubicBezTo>
                    <a:pt x="461" y="705"/>
                    <a:pt x="435" y="671"/>
                    <a:pt x="414" y="631"/>
                  </a:cubicBezTo>
                  <a:cubicBezTo>
                    <a:pt x="394" y="592"/>
                    <a:pt x="380" y="553"/>
                    <a:pt x="364" y="509"/>
                  </a:cubicBezTo>
                  <a:cubicBezTo>
                    <a:pt x="350" y="467"/>
                    <a:pt x="340" y="423"/>
                    <a:pt x="336" y="379"/>
                  </a:cubicBezTo>
                  <a:cubicBezTo>
                    <a:pt x="329" y="338"/>
                    <a:pt x="327" y="294"/>
                    <a:pt x="329" y="250"/>
                  </a:cubicBezTo>
                  <a:cubicBezTo>
                    <a:pt x="329" y="229"/>
                    <a:pt x="331" y="208"/>
                    <a:pt x="333" y="187"/>
                  </a:cubicBezTo>
                  <a:cubicBezTo>
                    <a:pt x="336" y="164"/>
                    <a:pt x="340" y="143"/>
                    <a:pt x="345" y="123"/>
                  </a:cubicBezTo>
                  <a:cubicBezTo>
                    <a:pt x="352" y="81"/>
                    <a:pt x="366" y="39"/>
                    <a:pt x="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6306107" y="3164119"/>
              <a:ext cx="31800" cy="64272"/>
            </a:xfrm>
            <a:custGeom>
              <a:rect b="b" l="l" r="r" t="t"/>
              <a:pathLst>
                <a:path extrusionOk="0" h="956" w="473">
                  <a:moveTo>
                    <a:pt x="415" y="0"/>
                  </a:moveTo>
                  <a:lnTo>
                    <a:pt x="1" y="79"/>
                  </a:lnTo>
                  <a:lnTo>
                    <a:pt x="19" y="183"/>
                  </a:lnTo>
                  <a:cubicBezTo>
                    <a:pt x="24" y="220"/>
                    <a:pt x="29" y="255"/>
                    <a:pt x="33" y="289"/>
                  </a:cubicBezTo>
                  <a:cubicBezTo>
                    <a:pt x="42" y="361"/>
                    <a:pt x="47" y="431"/>
                    <a:pt x="54" y="502"/>
                  </a:cubicBezTo>
                  <a:cubicBezTo>
                    <a:pt x="56" y="539"/>
                    <a:pt x="56" y="574"/>
                    <a:pt x="56" y="609"/>
                  </a:cubicBezTo>
                  <a:lnTo>
                    <a:pt x="61" y="717"/>
                  </a:lnTo>
                  <a:lnTo>
                    <a:pt x="56" y="824"/>
                  </a:lnTo>
                  <a:cubicBezTo>
                    <a:pt x="56" y="858"/>
                    <a:pt x="56" y="895"/>
                    <a:pt x="52" y="930"/>
                  </a:cubicBezTo>
                  <a:lnTo>
                    <a:pt x="473" y="956"/>
                  </a:lnTo>
                  <a:cubicBezTo>
                    <a:pt x="459" y="942"/>
                    <a:pt x="445" y="926"/>
                    <a:pt x="431" y="907"/>
                  </a:cubicBezTo>
                  <a:cubicBezTo>
                    <a:pt x="417" y="891"/>
                    <a:pt x="403" y="872"/>
                    <a:pt x="392" y="856"/>
                  </a:cubicBezTo>
                  <a:cubicBezTo>
                    <a:pt x="369" y="819"/>
                    <a:pt x="348" y="782"/>
                    <a:pt x="332" y="743"/>
                  </a:cubicBezTo>
                  <a:cubicBezTo>
                    <a:pt x="315" y="703"/>
                    <a:pt x="299" y="662"/>
                    <a:pt x="290" y="620"/>
                  </a:cubicBezTo>
                  <a:cubicBezTo>
                    <a:pt x="278" y="579"/>
                    <a:pt x="274" y="535"/>
                    <a:pt x="269" y="491"/>
                  </a:cubicBezTo>
                  <a:cubicBezTo>
                    <a:pt x="267" y="444"/>
                    <a:pt x="269" y="400"/>
                    <a:pt x="274" y="357"/>
                  </a:cubicBezTo>
                  <a:cubicBezTo>
                    <a:pt x="281" y="315"/>
                    <a:pt x="288" y="271"/>
                    <a:pt x="299" y="232"/>
                  </a:cubicBezTo>
                  <a:cubicBezTo>
                    <a:pt x="327" y="148"/>
                    <a:pt x="364" y="72"/>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6298846" y="3226643"/>
              <a:ext cx="39061" cy="65213"/>
            </a:xfrm>
            <a:custGeom>
              <a:rect b="b" l="l" r="r" t="t"/>
              <a:pathLst>
                <a:path extrusionOk="0" h="970" w="581">
                  <a:moveTo>
                    <a:pt x="162" y="0"/>
                  </a:moveTo>
                  <a:cubicBezTo>
                    <a:pt x="155" y="72"/>
                    <a:pt x="150" y="144"/>
                    <a:pt x="141" y="213"/>
                  </a:cubicBezTo>
                  <a:cubicBezTo>
                    <a:pt x="137" y="248"/>
                    <a:pt x="132" y="285"/>
                    <a:pt x="127" y="319"/>
                  </a:cubicBezTo>
                  <a:lnTo>
                    <a:pt x="106" y="423"/>
                  </a:lnTo>
                  <a:cubicBezTo>
                    <a:pt x="104" y="442"/>
                    <a:pt x="102" y="460"/>
                    <a:pt x="97" y="477"/>
                  </a:cubicBezTo>
                  <a:lnTo>
                    <a:pt x="86" y="530"/>
                  </a:lnTo>
                  <a:lnTo>
                    <a:pt x="63" y="634"/>
                  </a:lnTo>
                  <a:lnTo>
                    <a:pt x="32" y="736"/>
                  </a:lnTo>
                  <a:cubicBezTo>
                    <a:pt x="23" y="770"/>
                    <a:pt x="14" y="805"/>
                    <a:pt x="0" y="837"/>
                  </a:cubicBezTo>
                  <a:lnTo>
                    <a:pt x="400" y="969"/>
                  </a:lnTo>
                  <a:cubicBezTo>
                    <a:pt x="391" y="948"/>
                    <a:pt x="382" y="930"/>
                    <a:pt x="375" y="911"/>
                  </a:cubicBezTo>
                  <a:cubicBezTo>
                    <a:pt x="366" y="891"/>
                    <a:pt x="356" y="870"/>
                    <a:pt x="349" y="851"/>
                  </a:cubicBezTo>
                  <a:cubicBezTo>
                    <a:pt x="335" y="810"/>
                    <a:pt x="324" y="768"/>
                    <a:pt x="319" y="726"/>
                  </a:cubicBezTo>
                  <a:cubicBezTo>
                    <a:pt x="312" y="685"/>
                    <a:pt x="308" y="641"/>
                    <a:pt x="308" y="597"/>
                  </a:cubicBezTo>
                  <a:cubicBezTo>
                    <a:pt x="308" y="553"/>
                    <a:pt x="312" y="509"/>
                    <a:pt x="319" y="465"/>
                  </a:cubicBezTo>
                  <a:cubicBezTo>
                    <a:pt x="328" y="421"/>
                    <a:pt x="340" y="377"/>
                    <a:pt x="359" y="338"/>
                  </a:cubicBezTo>
                  <a:cubicBezTo>
                    <a:pt x="372" y="296"/>
                    <a:pt x="391" y="259"/>
                    <a:pt x="414" y="222"/>
                  </a:cubicBezTo>
                  <a:cubicBezTo>
                    <a:pt x="426" y="204"/>
                    <a:pt x="437" y="185"/>
                    <a:pt x="451" y="169"/>
                  </a:cubicBezTo>
                  <a:cubicBezTo>
                    <a:pt x="463" y="150"/>
                    <a:pt x="474" y="134"/>
                    <a:pt x="488" y="118"/>
                  </a:cubicBezTo>
                  <a:cubicBezTo>
                    <a:pt x="516" y="86"/>
                    <a:pt x="548" y="56"/>
                    <a:pt x="581" y="28"/>
                  </a:cubicBez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6274374" y="3282915"/>
              <a:ext cx="51431" cy="67096"/>
            </a:xfrm>
            <a:custGeom>
              <a:rect b="b" l="l" r="r" t="t"/>
              <a:pathLst>
                <a:path extrusionOk="0" h="998" w="765">
                  <a:moveTo>
                    <a:pt x="364" y="0"/>
                  </a:moveTo>
                  <a:cubicBezTo>
                    <a:pt x="276" y="271"/>
                    <a:pt x="154" y="530"/>
                    <a:pt x="1" y="771"/>
                  </a:cubicBezTo>
                  <a:lnTo>
                    <a:pt x="355" y="997"/>
                  </a:lnTo>
                  <a:cubicBezTo>
                    <a:pt x="315" y="831"/>
                    <a:pt x="325" y="653"/>
                    <a:pt x="403" y="491"/>
                  </a:cubicBezTo>
                  <a:cubicBezTo>
                    <a:pt x="422" y="449"/>
                    <a:pt x="445" y="412"/>
                    <a:pt x="470" y="375"/>
                  </a:cubicBezTo>
                  <a:cubicBezTo>
                    <a:pt x="496" y="340"/>
                    <a:pt x="524" y="308"/>
                    <a:pt x="554" y="278"/>
                  </a:cubicBezTo>
                  <a:cubicBezTo>
                    <a:pt x="616" y="218"/>
                    <a:pt x="686" y="167"/>
                    <a:pt x="764" y="132"/>
                  </a:cubicBezTo>
                  <a:lnTo>
                    <a:pt x="3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6237734" y="3334682"/>
              <a:ext cx="60507" cy="64742"/>
            </a:xfrm>
            <a:custGeom>
              <a:rect b="b" l="l" r="r" t="t"/>
              <a:pathLst>
                <a:path extrusionOk="0" h="963" w="900">
                  <a:moveTo>
                    <a:pt x="546" y="1"/>
                  </a:moveTo>
                  <a:cubicBezTo>
                    <a:pt x="470" y="123"/>
                    <a:pt x="382" y="234"/>
                    <a:pt x="294" y="345"/>
                  </a:cubicBezTo>
                  <a:lnTo>
                    <a:pt x="224" y="426"/>
                  </a:lnTo>
                  <a:lnTo>
                    <a:pt x="187" y="468"/>
                  </a:lnTo>
                  <a:lnTo>
                    <a:pt x="150" y="505"/>
                  </a:lnTo>
                  <a:lnTo>
                    <a:pt x="79" y="583"/>
                  </a:lnTo>
                  <a:lnTo>
                    <a:pt x="0" y="657"/>
                  </a:lnTo>
                  <a:lnTo>
                    <a:pt x="287" y="963"/>
                  </a:lnTo>
                  <a:cubicBezTo>
                    <a:pt x="287" y="921"/>
                    <a:pt x="292" y="877"/>
                    <a:pt x="301" y="836"/>
                  </a:cubicBezTo>
                  <a:cubicBezTo>
                    <a:pt x="308" y="794"/>
                    <a:pt x="317" y="750"/>
                    <a:pt x="331" y="711"/>
                  </a:cubicBezTo>
                  <a:cubicBezTo>
                    <a:pt x="361" y="632"/>
                    <a:pt x="403" y="553"/>
                    <a:pt x="460" y="484"/>
                  </a:cubicBezTo>
                  <a:cubicBezTo>
                    <a:pt x="516" y="415"/>
                    <a:pt x="588" y="361"/>
                    <a:pt x="659" y="317"/>
                  </a:cubicBezTo>
                  <a:cubicBezTo>
                    <a:pt x="696" y="294"/>
                    <a:pt x="736" y="278"/>
                    <a:pt x="777" y="262"/>
                  </a:cubicBezTo>
                  <a:cubicBezTo>
                    <a:pt x="817" y="248"/>
                    <a:pt x="858" y="234"/>
                    <a:pt x="900" y="227"/>
                  </a:cubicBezTo>
                  <a:lnTo>
                    <a:pt x="5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6191346" y="3378853"/>
              <a:ext cx="65684" cy="58557"/>
            </a:xfrm>
            <a:custGeom>
              <a:rect b="b" l="l" r="r" t="t"/>
              <a:pathLst>
                <a:path extrusionOk="0" h="871" w="977">
                  <a:moveTo>
                    <a:pt x="690" y="0"/>
                  </a:moveTo>
                  <a:cubicBezTo>
                    <a:pt x="484" y="197"/>
                    <a:pt x="248" y="361"/>
                    <a:pt x="1" y="500"/>
                  </a:cubicBezTo>
                  <a:lnTo>
                    <a:pt x="202" y="870"/>
                  </a:lnTo>
                  <a:cubicBezTo>
                    <a:pt x="214" y="828"/>
                    <a:pt x="228" y="787"/>
                    <a:pt x="246" y="748"/>
                  </a:cubicBezTo>
                  <a:cubicBezTo>
                    <a:pt x="262" y="708"/>
                    <a:pt x="285" y="671"/>
                    <a:pt x="308" y="634"/>
                  </a:cubicBezTo>
                  <a:cubicBezTo>
                    <a:pt x="332" y="600"/>
                    <a:pt x="357" y="565"/>
                    <a:pt x="389" y="535"/>
                  </a:cubicBezTo>
                  <a:cubicBezTo>
                    <a:pt x="419" y="502"/>
                    <a:pt x="452" y="472"/>
                    <a:pt x="489" y="447"/>
                  </a:cubicBezTo>
                  <a:cubicBezTo>
                    <a:pt x="526" y="421"/>
                    <a:pt x="563" y="398"/>
                    <a:pt x="602" y="380"/>
                  </a:cubicBezTo>
                  <a:cubicBezTo>
                    <a:pt x="642" y="361"/>
                    <a:pt x="683" y="347"/>
                    <a:pt x="722" y="334"/>
                  </a:cubicBezTo>
                  <a:cubicBezTo>
                    <a:pt x="790" y="315"/>
                    <a:pt x="860" y="307"/>
                    <a:pt x="928" y="307"/>
                  </a:cubicBezTo>
                  <a:cubicBezTo>
                    <a:pt x="945" y="307"/>
                    <a:pt x="961" y="307"/>
                    <a:pt x="977" y="308"/>
                  </a:cubicBezTo>
                  <a:lnTo>
                    <a:pt x="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6138032" y="3412468"/>
              <a:ext cx="66961" cy="48540"/>
            </a:xfrm>
            <a:custGeom>
              <a:rect b="b" l="l" r="r" t="t"/>
              <a:pathLst>
                <a:path extrusionOk="0" h="722" w="996">
                  <a:moveTo>
                    <a:pt x="794" y="0"/>
                  </a:moveTo>
                  <a:cubicBezTo>
                    <a:pt x="544" y="139"/>
                    <a:pt x="276" y="243"/>
                    <a:pt x="1" y="315"/>
                  </a:cubicBezTo>
                  <a:lnTo>
                    <a:pt x="105" y="722"/>
                  </a:lnTo>
                  <a:cubicBezTo>
                    <a:pt x="146" y="645"/>
                    <a:pt x="199" y="578"/>
                    <a:pt x="264" y="520"/>
                  </a:cubicBezTo>
                  <a:cubicBezTo>
                    <a:pt x="329" y="463"/>
                    <a:pt x="403" y="419"/>
                    <a:pt x="486" y="384"/>
                  </a:cubicBezTo>
                  <a:cubicBezTo>
                    <a:pt x="572" y="352"/>
                    <a:pt x="655" y="333"/>
                    <a:pt x="743" y="333"/>
                  </a:cubicBezTo>
                  <a:cubicBezTo>
                    <a:pt x="753" y="333"/>
                    <a:pt x="762" y="332"/>
                    <a:pt x="772" y="332"/>
                  </a:cubicBezTo>
                  <a:cubicBezTo>
                    <a:pt x="846" y="332"/>
                    <a:pt x="923" y="348"/>
                    <a:pt x="995" y="370"/>
                  </a:cubicBez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6081088" y="3433578"/>
              <a:ext cx="64003" cy="35363"/>
            </a:xfrm>
            <a:custGeom>
              <a:rect b="b" l="l" r="r" t="t"/>
              <a:pathLst>
                <a:path extrusionOk="0" h="526" w="952">
                  <a:moveTo>
                    <a:pt x="848" y="1"/>
                  </a:moveTo>
                  <a:cubicBezTo>
                    <a:pt x="570" y="68"/>
                    <a:pt x="285" y="105"/>
                    <a:pt x="1" y="105"/>
                  </a:cubicBezTo>
                  <a:lnTo>
                    <a:pt x="1" y="526"/>
                  </a:lnTo>
                  <a:cubicBezTo>
                    <a:pt x="59" y="461"/>
                    <a:pt x="128" y="410"/>
                    <a:pt x="205" y="371"/>
                  </a:cubicBezTo>
                  <a:cubicBezTo>
                    <a:pt x="281" y="329"/>
                    <a:pt x="364" y="306"/>
                    <a:pt x="454" y="292"/>
                  </a:cubicBezTo>
                  <a:cubicBezTo>
                    <a:pt x="484" y="289"/>
                    <a:pt x="512" y="287"/>
                    <a:pt x="541" y="287"/>
                  </a:cubicBezTo>
                  <a:cubicBezTo>
                    <a:pt x="600" y="287"/>
                    <a:pt x="658" y="294"/>
                    <a:pt x="716" y="308"/>
                  </a:cubicBezTo>
                  <a:cubicBezTo>
                    <a:pt x="799" y="327"/>
                    <a:pt x="878" y="359"/>
                    <a:pt x="952" y="408"/>
                  </a:cubicBez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5882895" y="3013254"/>
              <a:ext cx="397195" cy="397195"/>
            </a:xfrm>
            <a:custGeom>
              <a:rect b="b" l="l" r="r" t="t"/>
              <a:pathLst>
                <a:path extrusionOk="0" h="5908" w="5908">
                  <a:moveTo>
                    <a:pt x="5907" y="2954"/>
                  </a:moveTo>
                  <a:cubicBezTo>
                    <a:pt x="5907" y="4587"/>
                    <a:pt x="4587" y="5908"/>
                    <a:pt x="2954" y="5908"/>
                  </a:cubicBezTo>
                  <a:cubicBezTo>
                    <a:pt x="1323" y="5908"/>
                    <a:pt x="0" y="4587"/>
                    <a:pt x="0" y="2954"/>
                  </a:cubicBezTo>
                  <a:cubicBezTo>
                    <a:pt x="0" y="1324"/>
                    <a:pt x="1323" y="1"/>
                    <a:pt x="2954" y="1"/>
                  </a:cubicBezTo>
                  <a:cubicBezTo>
                    <a:pt x="4587" y="1"/>
                    <a:pt x="5907" y="1324"/>
                    <a:pt x="5907" y="29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5897013" y="3027440"/>
              <a:ext cx="369093" cy="369025"/>
            </a:xfrm>
            <a:custGeom>
              <a:rect b="b" l="l" r="r" t="t"/>
              <a:pathLst>
                <a:path extrusionOk="0" h="5489" w="5490">
                  <a:moveTo>
                    <a:pt x="5489" y="2743"/>
                  </a:moveTo>
                  <a:cubicBezTo>
                    <a:pt x="5489" y="4261"/>
                    <a:pt x="4261" y="5489"/>
                    <a:pt x="2744" y="5489"/>
                  </a:cubicBezTo>
                  <a:cubicBezTo>
                    <a:pt x="1229" y="5489"/>
                    <a:pt x="1" y="4261"/>
                    <a:pt x="1" y="2743"/>
                  </a:cubicBezTo>
                  <a:cubicBezTo>
                    <a:pt x="1" y="1228"/>
                    <a:pt x="1229" y="0"/>
                    <a:pt x="2744" y="0"/>
                  </a:cubicBezTo>
                  <a:cubicBezTo>
                    <a:pt x="4261" y="0"/>
                    <a:pt x="5489" y="1228"/>
                    <a:pt x="5489" y="27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5911131" y="3695911"/>
              <a:ext cx="339108" cy="98626"/>
            </a:xfrm>
            <a:custGeom>
              <a:rect b="b" l="l" r="r" t="t"/>
              <a:pathLst>
                <a:path extrusionOk="0" h="1467" w="5044">
                  <a:moveTo>
                    <a:pt x="1" y="729"/>
                  </a:moveTo>
                  <a:lnTo>
                    <a:pt x="1" y="729"/>
                  </a:lnTo>
                  <a:cubicBezTo>
                    <a:pt x="1" y="327"/>
                    <a:pt x="126" y="0"/>
                    <a:pt x="279" y="0"/>
                  </a:cubicBezTo>
                  <a:lnTo>
                    <a:pt x="4768" y="7"/>
                  </a:lnTo>
                  <a:cubicBezTo>
                    <a:pt x="4921" y="7"/>
                    <a:pt x="5043" y="334"/>
                    <a:pt x="5043" y="738"/>
                  </a:cubicBezTo>
                  <a:lnTo>
                    <a:pt x="5043" y="738"/>
                  </a:lnTo>
                  <a:cubicBezTo>
                    <a:pt x="5043" y="1141"/>
                    <a:pt x="4918" y="1467"/>
                    <a:pt x="4766" y="1467"/>
                  </a:cubicBezTo>
                  <a:lnTo>
                    <a:pt x="276" y="1460"/>
                  </a:lnTo>
                  <a:cubicBezTo>
                    <a:pt x="124" y="1460"/>
                    <a:pt x="1" y="1131"/>
                    <a:pt x="1" y="729"/>
                  </a:cubicBezTo>
                  <a:close/>
                </a:path>
              </a:pathLst>
            </a:custGeom>
            <a:solidFill>
              <a:schemeClr val="accent3"/>
            </a:solidFill>
            <a:ln cap="flat" cmpd="sng" w="9525">
              <a:solidFill>
                <a:schemeClr val="dk1"/>
              </a:solidFill>
              <a:prstDash val="solid"/>
              <a:miter lim="23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6185765" y="857647"/>
              <a:ext cx="90895" cy="24942"/>
            </a:xfrm>
            <a:custGeom>
              <a:rect b="b" l="l" r="r" t="t"/>
              <a:pathLst>
                <a:path extrusionOk="0" h="371" w="1352">
                  <a:moveTo>
                    <a:pt x="1" y="370"/>
                  </a:moveTo>
                  <a:lnTo>
                    <a:pt x="1" y="0"/>
                  </a:lnTo>
                  <a:lnTo>
                    <a:pt x="1351" y="0"/>
                  </a:lnTo>
                  <a:lnTo>
                    <a:pt x="1351" y="37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6276593" y="836940"/>
              <a:ext cx="66625" cy="66625"/>
            </a:xfrm>
            <a:custGeom>
              <a:rect b="b" l="l" r="r" t="t"/>
              <a:pathLst>
                <a:path extrusionOk="0" h="991" w="991">
                  <a:moveTo>
                    <a:pt x="988" y="990"/>
                  </a:moveTo>
                  <a:lnTo>
                    <a:pt x="990" y="0"/>
                  </a:lnTo>
                  <a:lnTo>
                    <a:pt x="0" y="308"/>
                  </a:lnTo>
                  <a:lnTo>
                    <a:pt x="0" y="67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6185429" y="1007504"/>
              <a:ext cx="90895" cy="25144"/>
            </a:xfrm>
            <a:custGeom>
              <a:rect b="b" l="l" r="r" t="t"/>
              <a:pathLst>
                <a:path extrusionOk="0" h="374" w="1352">
                  <a:moveTo>
                    <a:pt x="1" y="371"/>
                  </a:moveTo>
                  <a:lnTo>
                    <a:pt x="3" y="1"/>
                  </a:lnTo>
                  <a:lnTo>
                    <a:pt x="1352" y="3"/>
                  </a:lnTo>
                  <a:lnTo>
                    <a:pt x="1352" y="37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6276257" y="986998"/>
              <a:ext cx="66625" cy="66490"/>
            </a:xfrm>
            <a:custGeom>
              <a:rect b="b" l="l" r="r" t="t"/>
              <a:pathLst>
                <a:path extrusionOk="0" h="989" w="991">
                  <a:moveTo>
                    <a:pt x="991" y="988"/>
                  </a:moveTo>
                  <a:lnTo>
                    <a:pt x="991" y="0"/>
                  </a:lnTo>
                  <a:lnTo>
                    <a:pt x="1" y="308"/>
                  </a:lnTo>
                  <a:lnTo>
                    <a:pt x="1" y="67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6185295" y="1157427"/>
              <a:ext cx="90895" cy="25077"/>
            </a:xfrm>
            <a:custGeom>
              <a:rect b="b" l="l" r="r" t="t"/>
              <a:pathLst>
                <a:path extrusionOk="0" h="373" w="1352">
                  <a:moveTo>
                    <a:pt x="1" y="370"/>
                  </a:moveTo>
                  <a:lnTo>
                    <a:pt x="1" y="0"/>
                  </a:lnTo>
                  <a:lnTo>
                    <a:pt x="1351" y="3"/>
                  </a:lnTo>
                  <a:lnTo>
                    <a:pt x="1351" y="37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6276122" y="1136922"/>
              <a:ext cx="66625" cy="66558"/>
            </a:xfrm>
            <a:custGeom>
              <a:rect b="b" l="l" r="r" t="t"/>
              <a:pathLst>
                <a:path extrusionOk="0" h="990" w="991">
                  <a:moveTo>
                    <a:pt x="988" y="990"/>
                  </a:moveTo>
                  <a:lnTo>
                    <a:pt x="990" y="0"/>
                  </a:lnTo>
                  <a:lnTo>
                    <a:pt x="0" y="308"/>
                  </a:lnTo>
                  <a:lnTo>
                    <a:pt x="0" y="67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5893584" y="857177"/>
              <a:ext cx="90895" cy="25077"/>
            </a:xfrm>
            <a:custGeom>
              <a:rect b="b" l="l" r="r" t="t"/>
              <a:pathLst>
                <a:path extrusionOk="0" h="373" w="1352">
                  <a:moveTo>
                    <a:pt x="1349" y="373"/>
                  </a:moveTo>
                  <a:lnTo>
                    <a:pt x="1351" y="2"/>
                  </a:lnTo>
                  <a:lnTo>
                    <a:pt x="1" y="0"/>
                  </a:lnTo>
                  <a:lnTo>
                    <a:pt x="1" y="37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5827027" y="836133"/>
              <a:ext cx="66625" cy="66625"/>
            </a:xfrm>
            <a:custGeom>
              <a:rect b="b" l="l" r="r" t="t"/>
              <a:pathLst>
                <a:path extrusionOk="0" h="991" w="991">
                  <a:moveTo>
                    <a:pt x="1" y="991"/>
                  </a:moveTo>
                  <a:lnTo>
                    <a:pt x="1" y="1"/>
                  </a:lnTo>
                  <a:lnTo>
                    <a:pt x="991" y="313"/>
                  </a:lnTo>
                  <a:lnTo>
                    <a:pt x="991" y="68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5893315" y="1007033"/>
              <a:ext cx="90828" cy="25144"/>
            </a:xfrm>
            <a:custGeom>
              <a:rect b="b" l="l" r="r" t="t"/>
              <a:pathLst>
                <a:path extrusionOk="0" h="374" w="1351">
                  <a:moveTo>
                    <a:pt x="1351" y="373"/>
                  </a:moveTo>
                  <a:lnTo>
                    <a:pt x="1351" y="3"/>
                  </a:lnTo>
                  <a:lnTo>
                    <a:pt x="0" y="1"/>
                  </a:lnTo>
                  <a:lnTo>
                    <a:pt x="0" y="37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5826758" y="986192"/>
              <a:ext cx="66558" cy="66490"/>
            </a:xfrm>
            <a:custGeom>
              <a:rect b="b" l="l" r="r" t="t"/>
              <a:pathLst>
                <a:path extrusionOk="0" h="989" w="990">
                  <a:moveTo>
                    <a:pt x="0" y="988"/>
                  </a:moveTo>
                  <a:lnTo>
                    <a:pt x="2" y="1"/>
                  </a:lnTo>
                  <a:lnTo>
                    <a:pt x="990" y="311"/>
                  </a:lnTo>
                  <a:lnTo>
                    <a:pt x="990" y="6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5893114" y="1156957"/>
              <a:ext cx="90895" cy="25077"/>
            </a:xfrm>
            <a:custGeom>
              <a:rect b="b" l="l" r="r" t="t"/>
              <a:pathLst>
                <a:path extrusionOk="0" h="373" w="1352">
                  <a:moveTo>
                    <a:pt x="1349" y="373"/>
                  </a:moveTo>
                  <a:lnTo>
                    <a:pt x="1351" y="3"/>
                  </a:lnTo>
                  <a:lnTo>
                    <a:pt x="1" y="0"/>
                  </a:lnTo>
                  <a:lnTo>
                    <a:pt x="1" y="37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5826556" y="1136115"/>
              <a:ext cx="66625" cy="66625"/>
            </a:xfrm>
            <a:custGeom>
              <a:rect b="b" l="l" r="r" t="t"/>
              <a:pathLst>
                <a:path extrusionOk="0" h="991" w="991">
                  <a:moveTo>
                    <a:pt x="1" y="990"/>
                  </a:moveTo>
                  <a:lnTo>
                    <a:pt x="1" y="0"/>
                  </a:lnTo>
                  <a:lnTo>
                    <a:pt x="991" y="310"/>
                  </a:lnTo>
                  <a:lnTo>
                    <a:pt x="991" y="68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5906627" y="727019"/>
              <a:ext cx="357126" cy="524058"/>
            </a:xfrm>
            <a:custGeom>
              <a:rect b="b" l="l" r="r" t="t"/>
              <a:pathLst>
                <a:path extrusionOk="0" h="7795" w="5312">
                  <a:moveTo>
                    <a:pt x="403" y="6308"/>
                  </a:moveTo>
                  <a:cubicBezTo>
                    <a:pt x="769" y="4487"/>
                    <a:pt x="635" y="2621"/>
                    <a:pt x="1" y="833"/>
                  </a:cubicBezTo>
                  <a:cubicBezTo>
                    <a:pt x="1773" y="0"/>
                    <a:pt x="3542" y="3"/>
                    <a:pt x="5311" y="840"/>
                  </a:cubicBezTo>
                  <a:cubicBezTo>
                    <a:pt x="4671" y="2628"/>
                    <a:pt x="4532" y="4492"/>
                    <a:pt x="4893" y="6312"/>
                  </a:cubicBezTo>
                  <a:cubicBezTo>
                    <a:pt x="5045" y="7082"/>
                    <a:pt x="4451" y="7795"/>
                    <a:pt x="3667" y="7795"/>
                  </a:cubicBezTo>
                  <a:lnTo>
                    <a:pt x="1625" y="7790"/>
                  </a:lnTo>
                  <a:cubicBezTo>
                    <a:pt x="841" y="7790"/>
                    <a:pt x="248" y="7073"/>
                    <a:pt x="403" y="63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5933855" y="762920"/>
              <a:ext cx="302535" cy="466106"/>
            </a:xfrm>
            <a:custGeom>
              <a:rect b="b" l="l" r="r" t="t"/>
              <a:pathLst>
                <a:path extrusionOk="0" h="6933" w="4500">
                  <a:moveTo>
                    <a:pt x="1220" y="6930"/>
                  </a:moveTo>
                  <a:cubicBezTo>
                    <a:pt x="942" y="6930"/>
                    <a:pt x="683" y="6805"/>
                    <a:pt x="507" y="6590"/>
                  </a:cubicBezTo>
                  <a:cubicBezTo>
                    <a:pt x="334" y="6380"/>
                    <a:pt x="267" y="6104"/>
                    <a:pt x="320" y="5836"/>
                  </a:cubicBezTo>
                  <a:cubicBezTo>
                    <a:pt x="681" y="4039"/>
                    <a:pt x="574" y="2237"/>
                    <a:pt x="1" y="477"/>
                  </a:cubicBezTo>
                  <a:cubicBezTo>
                    <a:pt x="736" y="169"/>
                    <a:pt x="1479" y="10"/>
                    <a:pt x="2207" y="5"/>
                  </a:cubicBezTo>
                  <a:cubicBezTo>
                    <a:pt x="2966" y="1"/>
                    <a:pt x="3736" y="160"/>
                    <a:pt x="4499" y="484"/>
                  </a:cubicBezTo>
                  <a:cubicBezTo>
                    <a:pt x="3921" y="2242"/>
                    <a:pt x="3810" y="4043"/>
                    <a:pt x="4166" y="5843"/>
                  </a:cubicBezTo>
                  <a:cubicBezTo>
                    <a:pt x="4219" y="6109"/>
                    <a:pt x="4150" y="6382"/>
                    <a:pt x="3979" y="6592"/>
                  </a:cubicBezTo>
                  <a:cubicBezTo>
                    <a:pt x="3805" y="6807"/>
                    <a:pt x="3546" y="6930"/>
                    <a:pt x="3271" y="6932"/>
                  </a:cubicBezTo>
                  <a:close/>
                </a:path>
              </a:pathLst>
            </a:custGeom>
            <a:solidFill>
              <a:srgbClr val="FFFFFF">
                <a:alpha val="1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5981454" y="1239650"/>
              <a:ext cx="206127" cy="29514"/>
            </a:xfrm>
            <a:custGeom>
              <a:rect b="b" l="l" r="r" t="t"/>
              <a:pathLst>
                <a:path extrusionOk="0" h="439" w="3066">
                  <a:moveTo>
                    <a:pt x="3063" y="438"/>
                  </a:moveTo>
                  <a:lnTo>
                    <a:pt x="0" y="433"/>
                  </a:lnTo>
                  <a:lnTo>
                    <a:pt x="3" y="1"/>
                  </a:lnTo>
                  <a:lnTo>
                    <a:pt x="3065" y="6"/>
                  </a:lnTo>
                  <a:close/>
                </a:path>
              </a:pathLst>
            </a:custGeom>
            <a:solidFill>
              <a:srgbClr val="1B3359">
                <a:alpha val="1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6016615" y="1250743"/>
              <a:ext cx="11362" cy="2494367"/>
            </a:xfrm>
            <a:custGeom>
              <a:rect b="b" l="l" r="r" t="t"/>
              <a:pathLst>
                <a:path extrusionOk="0" h="37102" w="169">
                  <a:moveTo>
                    <a:pt x="56" y="0"/>
                  </a:moveTo>
                  <a:lnTo>
                    <a:pt x="0" y="37101"/>
                  </a:lnTo>
                  <a:lnTo>
                    <a:pt x="113" y="37101"/>
                  </a:lnTo>
                  <a:lnTo>
                    <a:pt x="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6056684" y="1250878"/>
              <a:ext cx="11631" cy="2494367"/>
            </a:xfrm>
            <a:custGeom>
              <a:rect b="b" l="l" r="r" t="t"/>
              <a:pathLst>
                <a:path extrusionOk="0" h="37102" w="173">
                  <a:moveTo>
                    <a:pt x="56" y="0"/>
                  </a:moveTo>
                  <a:lnTo>
                    <a:pt x="1" y="37102"/>
                  </a:lnTo>
                  <a:lnTo>
                    <a:pt x="117" y="37102"/>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6096820" y="1250878"/>
              <a:ext cx="11765" cy="2494367"/>
            </a:xfrm>
            <a:custGeom>
              <a:rect b="b" l="l" r="r" t="t"/>
              <a:pathLst>
                <a:path extrusionOk="0" h="37102" w="175">
                  <a:moveTo>
                    <a:pt x="58" y="0"/>
                  </a:moveTo>
                  <a:lnTo>
                    <a:pt x="1" y="37102"/>
                  </a:lnTo>
                  <a:lnTo>
                    <a:pt x="116" y="37102"/>
                  </a:lnTo>
                  <a:lnTo>
                    <a:pt x="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6137091" y="1250878"/>
              <a:ext cx="11564" cy="2494367"/>
            </a:xfrm>
            <a:custGeom>
              <a:rect b="b" l="l" r="r" t="t"/>
              <a:pathLst>
                <a:path extrusionOk="0" h="37102" w="172">
                  <a:moveTo>
                    <a:pt x="58" y="0"/>
                  </a:moveTo>
                  <a:lnTo>
                    <a:pt x="1" y="37102"/>
                  </a:lnTo>
                  <a:lnTo>
                    <a:pt x="114" y="37102"/>
                  </a:lnTo>
                  <a:lnTo>
                    <a:pt x="1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6138637" y="847697"/>
              <a:ext cx="48607" cy="48540"/>
            </a:xfrm>
            <a:custGeom>
              <a:rect b="b" l="l" r="r" t="t"/>
              <a:pathLst>
                <a:path extrusionOk="0" h="722" w="723">
                  <a:moveTo>
                    <a:pt x="128" y="594"/>
                  </a:moveTo>
                  <a:lnTo>
                    <a:pt x="128" y="594"/>
                  </a:lnTo>
                  <a:cubicBezTo>
                    <a:pt x="1" y="465"/>
                    <a:pt x="1" y="257"/>
                    <a:pt x="128" y="127"/>
                  </a:cubicBezTo>
                  <a:lnTo>
                    <a:pt x="128" y="127"/>
                  </a:lnTo>
                  <a:cubicBezTo>
                    <a:pt x="258" y="0"/>
                    <a:pt x="466" y="0"/>
                    <a:pt x="595" y="130"/>
                  </a:cubicBezTo>
                  <a:lnTo>
                    <a:pt x="595" y="130"/>
                  </a:lnTo>
                  <a:cubicBezTo>
                    <a:pt x="722" y="257"/>
                    <a:pt x="722" y="465"/>
                    <a:pt x="593" y="594"/>
                  </a:cubicBezTo>
                  <a:lnTo>
                    <a:pt x="593" y="594"/>
                  </a:lnTo>
                  <a:cubicBezTo>
                    <a:pt x="466" y="722"/>
                    <a:pt x="258" y="722"/>
                    <a:pt x="128" y="5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6138368" y="995537"/>
              <a:ext cx="48742" cy="48742"/>
            </a:xfrm>
            <a:custGeom>
              <a:rect b="b" l="l" r="r" t="t"/>
              <a:pathLst>
                <a:path extrusionOk="0" h="725" w="725">
                  <a:moveTo>
                    <a:pt x="130" y="595"/>
                  </a:moveTo>
                  <a:lnTo>
                    <a:pt x="130" y="595"/>
                  </a:lnTo>
                  <a:cubicBezTo>
                    <a:pt x="0" y="466"/>
                    <a:pt x="2" y="257"/>
                    <a:pt x="130" y="130"/>
                  </a:cubicBezTo>
                  <a:lnTo>
                    <a:pt x="130" y="130"/>
                  </a:lnTo>
                  <a:cubicBezTo>
                    <a:pt x="259" y="1"/>
                    <a:pt x="467" y="3"/>
                    <a:pt x="595" y="130"/>
                  </a:cubicBezTo>
                  <a:lnTo>
                    <a:pt x="595" y="130"/>
                  </a:lnTo>
                  <a:cubicBezTo>
                    <a:pt x="724" y="260"/>
                    <a:pt x="722" y="468"/>
                    <a:pt x="595" y="595"/>
                  </a:cubicBezTo>
                  <a:lnTo>
                    <a:pt x="595" y="595"/>
                  </a:lnTo>
                  <a:cubicBezTo>
                    <a:pt x="465" y="725"/>
                    <a:pt x="257" y="725"/>
                    <a:pt x="130" y="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6138167" y="1145595"/>
              <a:ext cx="48607" cy="48607"/>
            </a:xfrm>
            <a:custGeom>
              <a:rect b="b" l="l" r="r" t="t"/>
              <a:pathLst>
                <a:path extrusionOk="0" h="723" w="723">
                  <a:moveTo>
                    <a:pt x="128" y="593"/>
                  </a:moveTo>
                  <a:lnTo>
                    <a:pt x="128" y="593"/>
                  </a:lnTo>
                  <a:cubicBezTo>
                    <a:pt x="1" y="465"/>
                    <a:pt x="1" y="257"/>
                    <a:pt x="130" y="128"/>
                  </a:cubicBezTo>
                  <a:lnTo>
                    <a:pt x="130" y="128"/>
                  </a:lnTo>
                  <a:cubicBezTo>
                    <a:pt x="258" y="1"/>
                    <a:pt x="466" y="1"/>
                    <a:pt x="595" y="130"/>
                  </a:cubicBezTo>
                  <a:lnTo>
                    <a:pt x="595" y="130"/>
                  </a:lnTo>
                  <a:cubicBezTo>
                    <a:pt x="722" y="257"/>
                    <a:pt x="722" y="465"/>
                    <a:pt x="593" y="595"/>
                  </a:cubicBezTo>
                  <a:lnTo>
                    <a:pt x="593" y="595"/>
                  </a:lnTo>
                  <a:cubicBezTo>
                    <a:pt x="466" y="722"/>
                    <a:pt x="258" y="722"/>
                    <a:pt x="128" y="5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5982866" y="847361"/>
              <a:ext cx="48742" cy="48742"/>
            </a:xfrm>
            <a:custGeom>
              <a:rect b="b" l="l" r="r" t="t"/>
              <a:pathLst>
                <a:path extrusionOk="0" h="725" w="725">
                  <a:moveTo>
                    <a:pt x="130" y="595"/>
                  </a:moveTo>
                  <a:lnTo>
                    <a:pt x="130" y="595"/>
                  </a:lnTo>
                  <a:cubicBezTo>
                    <a:pt x="0" y="465"/>
                    <a:pt x="3" y="257"/>
                    <a:pt x="130" y="130"/>
                  </a:cubicBezTo>
                  <a:lnTo>
                    <a:pt x="130" y="130"/>
                  </a:lnTo>
                  <a:cubicBezTo>
                    <a:pt x="259" y="0"/>
                    <a:pt x="467" y="3"/>
                    <a:pt x="595" y="130"/>
                  </a:cubicBezTo>
                  <a:lnTo>
                    <a:pt x="595" y="130"/>
                  </a:lnTo>
                  <a:cubicBezTo>
                    <a:pt x="724" y="259"/>
                    <a:pt x="722" y="468"/>
                    <a:pt x="595" y="595"/>
                  </a:cubicBezTo>
                  <a:lnTo>
                    <a:pt x="595" y="595"/>
                  </a:lnTo>
                  <a:cubicBezTo>
                    <a:pt x="465" y="724"/>
                    <a:pt x="257" y="724"/>
                    <a:pt x="130" y="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5982664" y="995402"/>
              <a:ext cx="48607" cy="48540"/>
            </a:xfrm>
            <a:custGeom>
              <a:rect b="b" l="l" r="r" t="t"/>
              <a:pathLst>
                <a:path extrusionOk="0" h="722" w="723">
                  <a:moveTo>
                    <a:pt x="128" y="595"/>
                  </a:moveTo>
                  <a:lnTo>
                    <a:pt x="128" y="595"/>
                  </a:lnTo>
                  <a:cubicBezTo>
                    <a:pt x="1" y="465"/>
                    <a:pt x="1" y="257"/>
                    <a:pt x="130" y="128"/>
                  </a:cubicBezTo>
                  <a:lnTo>
                    <a:pt x="130" y="128"/>
                  </a:lnTo>
                  <a:cubicBezTo>
                    <a:pt x="258" y="0"/>
                    <a:pt x="466" y="0"/>
                    <a:pt x="595" y="130"/>
                  </a:cubicBezTo>
                  <a:lnTo>
                    <a:pt x="595" y="130"/>
                  </a:lnTo>
                  <a:cubicBezTo>
                    <a:pt x="723" y="257"/>
                    <a:pt x="723" y="465"/>
                    <a:pt x="595" y="595"/>
                  </a:cubicBezTo>
                  <a:lnTo>
                    <a:pt x="595" y="595"/>
                  </a:lnTo>
                  <a:cubicBezTo>
                    <a:pt x="466" y="722"/>
                    <a:pt x="258" y="722"/>
                    <a:pt x="128" y="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5982395" y="1145259"/>
              <a:ext cx="48742" cy="48742"/>
            </a:xfrm>
            <a:custGeom>
              <a:rect b="b" l="l" r="r" t="t"/>
              <a:pathLst>
                <a:path extrusionOk="0" h="725" w="725">
                  <a:moveTo>
                    <a:pt x="130" y="595"/>
                  </a:moveTo>
                  <a:lnTo>
                    <a:pt x="130" y="595"/>
                  </a:lnTo>
                  <a:cubicBezTo>
                    <a:pt x="0" y="466"/>
                    <a:pt x="3" y="258"/>
                    <a:pt x="130" y="130"/>
                  </a:cubicBezTo>
                  <a:lnTo>
                    <a:pt x="130" y="130"/>
                  </a:lnTo>
                  <a:cubicBezTo>
                    <a:pt x="259" y="1"/>
                    <a:pt x="468" y="3"/>
                    <a:pt x="595" y="130"/>
                  </a:cubicBezTo>
                  <a:lnTo>
                    <a:pt x="595" y="130"/>
                  </a:lnTo>
                  <a:cubicBezTo>
                    <a:pt x="724" y="260"/>
                    <a:pt x="724" y="468"/>
                    <a:pt x="595" y="595"/>
                  </a:cubicBezTo>
                  <a:lnTo>
                    <a:pt x="595" y="595"/>
                  </a:lnTo>
                  <a:cubicBezTo>
                    <a:pt x="465" y="725"/>
                    <a:pt x="257" y="725"/>
                    <a:pt x="130" y="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3"/>
          <p:cNvGrpSpPr/>
          <p:nvPr/>
        </p:nvGrpSpPr>
        <p:grpSpPr>
          <a:xfrm>
            <a:off x="5970251" y="1330175"/>
            <a:ext cx="242923" cy="271327"/>
            <a:chOff x="5816601" y="1321875"/>
            <a:chExt cx="242923" cy="271327"/>
          </a:xfrm>
        </p:grpSpPr>
        <p:sp>
          <p:nvSpPr>
            <p:cNvPr id="713" name="Google Shape;713;p33"/>
            <p:cNvSpPr/>
            <p:nvPr/>
          </p:nvSpPr>
          <p:spPr>
            <a:xfrm flipH="1">
              <a:off x="5925481" y="1321875"/>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flipH="1">
              <a:off x="5816601" y="15052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flipH="1">
              <a:off x="6009726" y="154922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3"/>
          <p:cNvGrpSpPr/>
          <p:nvPr/>
        </p:nvGrpSpPr>
        <p:grpSpPr>
          <a:xfrm>
            <a:off x="5617656" y="880284"/>
            <a:ext cx="198937" cy="248225"/>
            <a:chOff x="4391681" y="1672309"/>
            <a:chExt cx="198937" cy="248225"/>
          </a:xfrm>
        </p:grpSpPr>
        <p:sp>
          <p:nvSpPr>
            <p:cNvPr id="717" name="Google Shape;717;p33"/>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3"/>
          <p:cNvGrpSpPr/>
          <p:nvPr/>
        </p:nvGrpSpPr>
        <p:grpSpPr>
          <a:xfrm rot="-822915">
            <a:off x="8620706" y="1950684"/>
            <a:ext cx="377927" cy="260602"/>
            <a:chOff x="3014874" y="647498"/>
            <a:chExt cx="377921" cy="260598"/>
          </a:xfrm>
        </p:grpSpPr>
        <p:sp>
          <p:nvSpPr>
            <p:cNvPr id="722" name="Google Shape;722;p33"/>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3"/>
          <p:cNvGrpSpPr/>
          <p:nvPr/>
        </p:nvGrpSpPr>
        <p:grpSpPr>
          <a:xfrm rot="-1258228">
            <a:off x="8295612" y="2443204"/>
            <a:ext cx="347061" cy="257012"/>
            <a:chOff x="8593776" y="2443250"/>
            <a:chExt cx="347048" cy="257002"/>
          </a:xfrm>
        </p:grpSpPr>
        <p:sp>
          <p:nvSpPr>
            <p:cNvPr id="727" name="Google Shape;727;p33"/>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4"/>
          <p:cNvSpPr/>
          <p:nvPr/>
        </p:nvSpPr>
        <p:spPr>
          <a:xfrm>
            <a:off x="669950" y="488325"/>
            <a:ext cx="1737300" cy="988800"/>
          </a:xfrm>
          <a:prstGeom prst="roundRect">
            <a:avLst>
              <a:gd fmla="val 16667" name="adj"/>
            </a:avLst>
          </a:prstGeom>
          <a:gradFill>
            <a:gsLst>
              <a:gs pos="0">
                <a:schemeClr val="lt2"/>
              </a:gs>
              <a:gs pos="64000">
                <a:schemeClr val="accent1"/>
              </a:gs>
              <a:gs pos="100000">
                <a:schemeClr val="accent2"/>
              </a:gs>
            </a:gsLst>
            <a:lin ang="10800025" scaled="0"/>
          </a:gradFill>
          <a:ln cap="flat" cmpd="sng" w="19050">
            <a:solidFill>
              <a:schemeClr val="dk1"/>
            </a:solidFill>
            <a:prstDash val="solid"/>
            <a:round/>
            <a:headEnd len="sm" w="sm" type="none"/>
            <a:tailEnd len="sm" w="sm" type="none"/>
          </a:ln>
          <a:effectLst>
            <a:outerShdw rotWithShape="0" algn="bl" dir="2160000" dist="476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txBox="1"/>
          <p:nvPr>
            <p:ph type="title"/>
          </p:nvPr>
        </p:nvSpPr>
        <p:spPr>
          <a:xfrm>
            <a:off x="2565175" y="448000"/>
            <a:ext cx="28443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 Doe</a:t>
            </a:r>
            <a:endParaRPr/>
          </a:p>
        </p:txBody>
      </p:sp>
      <p:pic>
        <p:nvPicPr>
          <p:cNvPr id="736" name="Google Shape;736;p34"/>
          <p:cNvPicPr preferRelativeResize="0"/>
          <p:nvPr/>
        </p:nvPicPr>
        <p:blipFill rotWithShape="1">
          <a:blip r:embed="rId3">
            <a:alphaModFix/>
          </a:blip>
          <a:srcRect b="37700" l="0" r="0" t="25229"/>
          <a:stretch/>
        </p:blipFill>
        <p:spPr>
          <a:xfrm>
            <a:off x="723650" y="529550"/>
            <a:ext cx="1629900" cy="906300"/>
          </a:xfrm>
          <a:prstGeom prst="roundRect">
            <a:avLst>
              <a:gd fmla="val 16667" name="adj"/>
            </a:avLst>
          </a:prstGeom>
          <a:noFill/>
          <a:ln>
            <a:noFill/>
          </a:ln>
        </p:spPr>
      </p:pic>
      <p:sp>
        <p:nvSpPr>
          <p:cNvPr id="737" name="Google Shape;737;p34"/>
          <p:cNvSpPr txBox="1"/>
          <p:nvPr/>
        </p:nvSpPr>
        <p:spPr>
          <a:xfrm>
            <a:off x="5409486" y="539491"/>
            <a:ext cx="30213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200">
                <a:solidFill>
                  <a:schemeClr val="lt1"/>
                </a:solidFill>
                <a:latin typeface="Open Sans"/>
                <a:ea typeface="Open Sans"/>
                <a:cs typeface="Open Sans"/>
                <a:sym typeface="Open Sans"/>
              </a:rPr>
              <a:t>+34 654 321 432 | jane@freepik.com</a:t>
            </a:r>
            <a:endParaRPr sz="1200">
              <a:solidFill>
                <a:schemeClr val="lt1"/>
              </a:solidFill>
              <a:latin typeface="Open Sans"/>
              <a:ea typeface="Open Sans"/>
              <a:cs typeface="Open Sans"/>
              <a:sym typeface="Open Sans"/>
            </a:endParaRPr>
          </a:p>
        </p:txBody>
      </p:sp>
      <p:sp>
        <p:nvSpPr>
          <p:cNvPr id="738" name="Google Shape;738;p34"/>
          <p:cNvSpPr txBox="1"/>
          <p:nvPr/>
        </p:nvSpPr>
        <p:spPr>
          <a:xfrm>
            <a:off x="2565175" y="947325"/>
            <a:ext cx="58656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Open Sans"/>
                <a:ea typeface="Open Sans"/>
                <a:cs typeface="Open Sans"/>
                <a:sym typeface="Open Sans"/>
              </a:rPr>
              <a:t>“I always strive for excellence. I believe in the power of collaboration, and I love to build meaningful relationships with clients throughout the creative process.”</a:t>
            </a:r>
            <a:endParaRPr sz="1200">
              <a:solidFill>
                <a:schemeClr val="dk1"/>
              </a:solidFill>
              <a:latin typeface="Open Sans"/>
              <a:ea typeface="Open Sans"/>
              <a:cs typeface="Open Sans"/>
              <a:sym typeface="Open Sans"/>
            </a:endParaRPr>
          </a:p>
        </p:txBody>
      </p:sp>
      <p:sp>
        <p:nvSpPr>
          <p:cNvPr id="739" name="Google Shape;739;p34"/>
          <p:cNvSpPr txBox="1"/>
          <p:nvPr/>
        </p:nvSpPr>
        <p:spPr>
          <a:xfrm>
            <a:off x="725075" y="1591869"/>
            <a:ext cx="2322000" cy="4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Audiowide"/>
                <a:ea typeface="Audiowide"/>
                <a:cs typeface="Audiowide"/>
                <a:sym typeface="Audiowide"/>
              </a:rPr>
              <a:t>Experience</a:t>
            </a:r>
            <a:endParaRPr sz="2000">
              <a:solidFill>
                <a:schemeClr val="dk1"/>
              </a:solidFill>
              <a:latin typeface="Audiowide"/>
              <a:ea typeface="Audiowide"/>
              <a:cs typeface="Audiowide"/>
              <a:sym typeface="Audiowide"/>
            </a:endParaRPr>
          </a:p>
        </p:txBody>
      </p:sp>
      <p:sp>
        <p:nvSpPr>
          <p:cNvPr id="740" name="Google Shape;740;p34"/>
          <p:cNvSpPr txBox="1"/>
          <p:nvPr/>
        </p:nvSpPr>
        <p:spPr>
          <a:xfrm>
            <a:off x="3456125" y="2126274"/>
            <a:ext cx="14751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1200">
                <a:solidFill>
                  <a:schemeClr val="dk2"/>
                </a:solidFill>
                <a:latin typeface="Open Sans"/>
                <a:ea typeface="Open Sans"/>
                <a:cs typeface="Open Sans"/>
                <a:sym typeface="Open Sans"/>
              </a:rPr>
              <a:t>Marketing agency</a:t>
            </a:r>
            <a:endParaRPr sz="1200">
              <a:solidFill>
                <a:schemeClr val="dk2"/>
              </a:solidFill>
              <a:latin typeface="Open Sans"/>
              <a:ea typeface="Open Sans"/>
              <a:cs typeface="Open Sans"/>
              <a:sym typeface="Open Sans"/>
            </a:endParaRPr>
          </a:p>
        </p:txBody>
      </p:sp>
      <p:sp>
        <p:nvSpPr>
          <p:cNvPr id="741" name="Google Shape;741;p34"/>
          <p:cNvSpPr txBox="1"/>
          <p:nvPr/>
        </p:nvSpPr>
        <p:spPr>
          <a:xfrm>
            <a:off x="713225" y="2417119"/>
            <a:ext cx="4206300" cy="529800"/>
          </a:xfrm>
          <a:prstGeom prst="rect">
            <a:avLst/>
          </a:prstGeom>
          <a:noFill/>
          <a:ln>
            <a:noFill/>
          </a:ln>
        </p:spPr>
        <p:txBody>
          <a:bodyPr anchorCtr="0" anchor="t" bIns="91425" lIns="171450" spcFirstLastPara="1" rIns="91425" wrap="square" tIns="91425">
            <a:noAutofit/>
          </a:bodyPr>
          <a:lstStyle/>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Tracking and analyzing data to optimize campaigns</a:t>
            </a:r>
            <a:endParaRPr sz="1200">
              <a:solidFill>
                <a:schemeClr val="dk1"/>
              </a:solidFill>
              <a:latin typeface="Open Sans"/>
              <a:ea typeface="Open Sans"/>
              <a:cs typeface="Open Sans"/>
              <a:sym typeface="Open Sans"/>
            </a:endParaRPr>
          </a:p>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Coordinating promotional activities</a:t>
            </a:r>
            <a:endParaRPr sz="1200">
              <a:solidFill>
                <a:schemeClr val="dk1"/>
              </a:solidFill>
              <a:latin typeface="Open Sans"/>
              <a:ea typeface="Open Sans"/>
              <a:cs typeface="Open Sans"/>
              <a:sym typeface="Open Sans"/>
            </a:endParaRPr>
          </a:p>
        </p:txBody>
      </p:sp>
      <p:sp>
        <p:nvSpPr>
          <p:cNvPr id="742" name="Google Shape;742;p34"/>
          <p:cNvSpPr txBox="1"/>
          <p:nvPr/>
        </p:nvSpPr>
        <p:spPr>
          <a:xfrm>
            <a:off x="713225" y="2126274"/>
            <a:ext cx="1188600" cy="2829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Now-2xxx</a:t>
            </a:r>
            <a:endParaRPr sz="1200">
              <a:solidFill>
                <a:schemeClr val="lt1"/>
              </a:solidFill>
              <a:latin typeface="Audiowide"/>
              <a:ea typeface="Audiowide"/>
              <a:cs typeface="Audiowide"/>
              <a:sym typeface="Audiowide"/>
            </a:endParaRPr>
          </a:p>
        </p:txBody>
      </p:sp>
      <p:sp>
        <p:nvSpPr>
          <p:cNvPr id="743" name="Google Shape;743;p34"/>
          <p:cNvSpPr txBox="1"/>
          <p:nvPr/>
        </p:nvSpPr>
        <p:spPr>
          <a:xfrm>
            <a:off x="1903540" y="2126274"/>
            <a:ext cx="15459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Technician</a:t>
            </a:r>
            <a:endParaRPr b="1" sz="1200">
              <a:solidFill>
                <a:schemeClr val="dk1"/>
              </a:solidFill>
              <a:latin typeface="Open Sans"/>
              <a:ea typeface="Open Sans"/>
              <a:cs typeface="Open Sans"/>
              <a:sym typeface="Open Sans"/>
            </a:endParaRPr>
          </a:p>
        </p:txBody>
      </p:sp>
      <p:sp>
        <p:nvSpPr>
          <p:cNvPr id="744" name="Google Shape;744;p34"/>
          <p:cNvSpPr txBox="1"/>
          <p:nvPr/>
        </p:nvSpPr>
        <p:spPr>
          <a:xfrm>
            <a:off x="3456125" y="2954864"/>
            <a:ext cx="14751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1200">
                <a:solidFill>
                  <a:schemeClr val="dk2"/>
                </a:solidFill>
                <a:latin typeface="Open Sans"/>
                <a:ea typeface="Open Sans"/>
                <a:cs typeface="Open Sans"/>
                <a:sym typeface="Open Sans"/>
              </a:rPr>
              <a:t>Creation studio</a:t>
            </a:r>
            <a:endParaRPr sz="1200">
              <a:solidFill>
                <a:schemeClr val="dk2"/>
              </a:solidFill>
              <a:latin typeface="Open Sans"/>
              <a:ea typeface="Open Sans"/>
              <a:cs typeface="Open Sans"/>
              <a:sym typeface="Open Sans"/>
            </a:endParaRPr>
          </a:p>
        </p:txBody>
      </p:sp>
      <p:sp>
        <p:nvSpPr>
          <p:cNvPr id="745" name="Google Shape;745;p34"/>
          <p:cNvSpPr txBox="1"/>
          <p:nvPr/>
        </p:nvSpPr>
        <p:spPr>
          <a:xfrm>
            <a:off x="713225" y="3245709"/>
            <a:ext cx="4206300" cy="529800"/>
          </a:xfrm>
          <a:prstGeom prst="rect">
            <a:avLst/>
          </a:prstGeom>
          <a:noFill/>
          <a:ln>
            <a:noFill/>
          </a:ln>
        </p:spPr>
        <p:txBody>
          <a:bodyPr anchorCtr="0" anchor="t" bIns="91425" lIns="171450" spcFirstLastPara="1" rIns="91425" wrap="square" tIns="91425">
            <a:noAutofit/>
          </a:bodyPr>
          <a:lstStyle/>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Creating videos, podcasts, graphics and infographics</a:t>
            </a:r>
            <a:endParaRPr sz="1200">
              <a:solidFill>
                <a:schemeClr val="dk1"/>
              </a:solidFill>
              <a:latin typeface="Open Sans"/>
              <a:ea typeface="Open Sans"/>
              <a:cs typeface="Open Sans"/>
              <a:sym typeface="Open Sans"/>
            </a:endParaRPr>
          </a:p>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Developing unique and engaging content</a:t>
            </a:r>
            <a:endParaRPr sz="1200">
              <a:solidFill>
                <a:schemeClr val="dk1"/>
              </a:solidFill>
              <a:latin typeface="Open Sans"/>
              <a:ea typeface="Open Sans"/>
              <a:cs typeface="Open Sans"/>
              <a:sym typeface="Open Sans"/>
            </a:endParaRPr>
          </a:p>
        </p:txBody>
      </p:sp>
      <p:sp>
        <p:nvSpPr>
          <p:cNvPr id="746" name="Google Shape;746;p34"/>
          <p:cNvSpPr txBox="1"/>
          <p:nvPr/>
        </p:nvSpPr>
        <p:spPr>
          <a:xfrm>
            <a:off x="713225" y="2954864"/>
            <a:ext cx="1188600" cy="2829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2xxx-2xxx</a:t>
            </a:r>
            <a:endParaRPr sz="1200">
              <a:solidFill>
                <a:schemeClr val="lt1"/>
              </a:solidFill>
              <a:latin typeface="Audiowide"/>
              <a:ea typeface="Audiowide"/>
              <a:cs typeface="Audiowide"/>
              <a:sym typeface="Audiowide"/>
            </a:endParaRPr>
          </a:p>
        </p:txBody>
      </p:sp>
      <p:sp>
        <p:nvSpPr>
          <p:cNvPr id="747" name="Google Shape;747;p34"/>
          <p:cNvSpPr txBox="1"/>
          <p:nvPr/>
        </p:nvSpPr>
        <p:spPr>
          <a:xfrm>
            <a:off x="1912247" y="2954864"/>
            <a:ext cx="15459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Content creator</a:t>
            </a:r>
            <a:endParaRPr b="1" sz="1200">
              <a:solidFill>
                <a:schemeClr val="dk1"/>
              </a:solidFill>
              <a:latin typeface="Open Sans"/>
              <a:ea typeface="Open Sans"/>
              <a:cs typeface="Open Sans"/>
              <a:sym typeface="Open Sans"/>
            </a:endParaRPr>
          </a:p>
        </p:txBody>
      </p:sp>
      <p:sp>
        <p:nvSpPr>
          <p:cNvPr id="748" name="Google Shape;748;p34"/>
          <p:cNvSpPr txBox="1"/>
          <p:nvPr/>
        </p:nvSpPr>
        <p:spPr>
          <a:xfrm>
            <a:off x="3456125" y="3783455"/>
            <a:ext cx="14751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1200">
                <a:solidFill>
                  <a:schemeClr val="dk2"/>
                </a:solidFill>
                <a:latin typeface="Open Sans"/>
                <a:ea typeface="Open Sans"/>
                <a:cs typeface="Open Sans"/>
                <a:sym typeface="Open Sans"/>
              </a:rPr>
              <a:t>Creation studio</a:t>
            </a:r>
            <a:endParaRPr sz="1200">
              <a:solidFill>
                <a:schemeClr val="dk2"/>
              </a:solidFill>
              <a:latin typeface="Open Sans"/>
              <a:ea typeface="Open Sans"/>
              <a:cs typeface="Open Sans"/>
              <a:sym typeface="Open Sans"/>
            </a:endParaRPr>
          </a:p>
        </p:txBody>
      </p:sp>
      <p:sp>
        <p:nvSpPr>
          <p:cNvPr id="749" name="Google Shape;749;p34"/>
          <p:cNvSpPr txBox="1"/>
          <p:nvPr/>
        </p:nvSpPr>
        <p:spPr>
          <a:xfrm>
            <a:off x="713225" y="4074300"/>
            <a:ext cx="4206300" cy="529800"/>
          </a:xfrm>
          <a:prstGeom prst="rect">
            <a:avLst/>
          </a:prstGeom>
          <a:noFill/>
          <a:ln>
            <a:noFill/>
          </a:ln>
        </p:spPr>
        <p:txBody>
          <a:bodyPr anchorCtr="0" anchor="t" bIns="91425" lIns="171450" spcFirstLastPara="1" rIns="91425" wrap="square" tIns="91425">
            <a:noAutofit/>
          </a:bodyPr>
          <a:lstStyle/>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Motivating and leading team members in tasks</a:t>
            </a:r>
            <a:endParaRPr sz="1200">
              <a:solidFill>
                <a:schemeClr val="dk1"/>
              </a:solidFill>
              <a:latin typeface="Open Sans"/>
              <a:ea typeface="Open Sans"/>
              <a:cs typeface="Open Sans"/>
              <a:sym typeface="Open Sans"/>
            </a:endParaRPr>
          </a:p>
          <a:p>
            <a:pPr indent="-133350" lvl="0" marL="11430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Setting clear objectives and goals for the team</a:t>
            </a:r>
            <a:endParaRPr sz="1200">
              <a:solidFill>
                <a:schemeClr val="dk1"/>
              </a:solidFill>
              <a:latin typeface="Open Sans"/>
              <a:ea typeface="Open Sans"/>
              <a:cs typeface="Open Sans"/>
              <a:sym typeface="Open Sans"/>
            </a:endParaRPr>
          </a:p>
        </p:txBody>
      </p:sp>
      <p:sp>
        <p:nvSpPr>
          <p:cNvPr id="750" name="Google Shape;750;p34"/>
          <p:cNvSpPr txBox="1"/>
          <p:nvPr/>
        </p:nvSpPr>
        <p:spPr>
          <a:xfrm>
            <a:off x="713225" y="3783455"/>
            <a:ext cx="1188600" cy="2829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2xxx-2xxx</a:t>
            </a:r>
            <a:endParaRPr sz="1200">
              <a:solidFill>
                <a:schemeClr val="lt1"/>
              </a:solidFill>
              <a:latin typeface="Audiowide"/>
              <a:ea typeface="Audiowide"/>
              <a:cs typeface="Audiowide"/>
              <a:sym typeface="Audiowide"/>
            </a:endParaRPr>
          </a:p>
        </p:txBody>
      </p:sp>
      <p:sp>
        <p:nvSpPr>
          <p:cNvPr id="751" name="Google Shape;751;p34"/>
          <p:cNvSpPr txBox="1"/>
          <p:nvPr/>
        </p:nvSpPr>
        <p:spPr>
          <a:xfrm>
            <a:off x="1912247" y="3783455"/>
            <a:ext cx="15459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Team leader</a:t>
            </a:r>
            <a:endParaRPr b="1" sz="1200">
              <a:solidFill>
                <a:schemeClr val="dk1"/>
              </a:solidFill>
              <a:latin typeface="Open Sans"/>
              <a:ea typeface="Open Sans"/>
              <a:cs typeface="Open Sans"/>
              <a:sym typeface="Open Sans"/>
            </a:endParaRPr>
          </a:p>
        </p:txBody>
      </p:sp>
      <p:sp>
        <p:nvSpPr>
          <p:cNvPr id="752" name="Google Shape;752;p34"/>
          <p:cNvSpPr txBox="1"/>
          <p:nvPr/>
        </p:nvSpPr>
        <p:spPr>
          <a:xfrm>
            <a:off x="5230384" y="1591875"/>
            <a:ext cx="1878900" cy="4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Audiowide"/>
                <a:ea typeface="Audiowide"/>
                <a:cs typeface="Audiowide"/>
                <a:sym typeface="Audiowide"/>
              </a:rPr>
              <a:t>Education</a:t>
            </a:r>
            <a:endParaRPr sz="2000">
              <a:solidFill>
                <a:schemeClr val="dk1"/>
              </a:solidFill>
              <a:latin typeface="Audiowide"/>
              <a:ea typeface="Audiowide"/>
              <a:cs typeface="Audiowide"/>
              <a:sym typeface="Audiowide"/>
            </a:endParaRPr>
          </a:p>
        </p:txBody>
      </p:sp>
      <p:sp>
        <p:nvSpPr>
          <p:cNvPr id="753" name="Google Shape;753;p34"/>
          <p:cNvSpPr txBox="1"/>
          <p:nvPr/>
        </p:nvSpPr>
        <p:spPr>
          <a:xfrm>
            <a:off x="6967675" y="2126274"/>
            <a:ext cx="1463100" cy="668700"/>
          </a:xfrm>
          <a:prstGeom prst="rect">
            <a:avLst/>
          </a:prstGeom>
          <a:noFill/>
          <a:ln>
            <a:noFill/>
          </a:ln>
        </p:spPr>
        <p:txBody>
          <a:bodyPr anchorCtr="0" anchor="t" bIns="91425" lIns="171450" spcFirstLastPara="1" rIns="91425" wrap="square" tIns="91425">
            <a:noAutofit/>
          </a:bodyPr>
          <a:lstStyle/>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Communication</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Writing</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Leadership</a:t>
            </a:r>
            <a:endParaRPr sz="1200">
              <a:solidFill>
                <a:schemeClr val="dk1"/>
              </a:solidFill>
              <a:latin typeface="Open Sans"/>
              <a:ea typeface="Open Sans"/>
              <a:cs typeface="Open Sans"/>
              <a:sym typeface="Open Sans"/>
            </a:endParaRPr>
          </a:p>
        </p:txBody>
      </p:sp>
      <p:sp>
        <p:nvSpPr>
          <p:cNvPr id="754" name="Google Shape;754;p34"/>
          <p:cNvSpPr txBox="1"/>
          <p:nvPr/>
        </p:nvSpPr>
        <p:spPr>
          <a:xfrm>
            <a:off x="5306575" y="2492075"/>
            <a:ext cx="1188600" cy="2742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2xxx- 2xxx</a:t>
            </a:r>
            <a:endParaRPr sz="1200">
              <a:solidFill>
                <a:schemeClr val="lt1"/>
              </a:solidFill>
              <a:latin typeface="Audiowide"/>
              <a:ea typeface="Audiowide"/>
              <a:cs typeface="Audiowide"/>
              <a:sym typeface="Audiowide"/>
            </a:endParaRPr>
          </a:p>
        </p:txBody>
      </p:sp>
      <p:sp>
        <p:nvSpPr>
          <p:cNvPr id="755" name="Google Shape;755;p34"/>
          <p:cNvSpPr txBox="1"/>
          <p:nvPr/>
        </p:nvSpPr>
        <p:spPr>
          <a:xfrm>
            <a:off x="5230375" y="2126274"/>
            <a:ext cx="1737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Marketing Degree</a:t>
            </a:r>
            <a:endParaRPr b="1" sz="1200">
              <a:solidFill>
                <a:schemeClr val="dk1"/>
              </a:solidFill>
              <a:latin typeface="Open Sans"/>
              <a:ea typeface="Open Sans"/>
              <a:cs typeface="Open Sans"/>
              <a:sym typeface="Open Sans"/>
            </a:endParaRPr>
          </a:p>
        </p:txBody>
      </p:sp>
      <p:sp>
        <p:nvSpPr>
          <p:cNvPr id="756" name="Google Shape;756;p34"/>
          <p:cNvSpPr txBox="1"/>
          <p:nvPr/>
        </p:nvSpPr>
        <p:spPr>
          <a:xfrm>
            <a:off x="6967675" y="2954864"/>
            <a:ext cx="1463100" cy="668700"/>
          </a:xfrm>
          <a:prstGeom prst="rect">
            <a:avLst/>
          </a:prstGeom>
          <a:noFill/>
          <a:ln>
            <a:noFill/>
          </a:ln>
        </p:spPr>
        <p:txBody>
          <a:bodyPr anchorCtr="0" anchor="t" bIns="91425" lIns="171450" spcFirstLastPara="1" rIns="91425" wrap="square" tIns="91425">
            <a:noAutofit/>
          </a:bodyPr>
          <a:lstStyle/>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Graphic design</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Creativity</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Curiosity</a:t>
            </a:r>
            <a:endParaRPr sz="1200">
              <a:solidFill>
                <a:schemeClr val="dk1"/>
              </a:solidFill>
              <a:latin typeface="Open Sans"/>
              <a:ea typeface="Open Sans"/>
              <a:cs typeface="Open Sans"/>
              <a:sym typeface="Open Sans"/>
            </a:endParaRPr>
          </a:p>
        </p:txBody>
      </p:sp>
      <p:sp>
        <p:nvSpPr>
          <p:cNvPr id="757" name="Google Shape;757;p34"/>
          <p:cNvSpPr txBox="1"/>
          <p:nvPr/>
        </p:nvSpPr>
        <p:spPr>
          <a:xfrm>
            <a:off x="5306575" y="3320550"/>
            <a:ext cx="1188600" cy="2742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2xxx- 2xxx</a:t>
            </a:r>
            <a:endParaRPr sz="1200">
              <a:solidFill>
                <a:schemeClr val="lt1"/>
              </a:solidFill>
              <a:latin typeface="Audiowide"/>
              <a:ea typeface="Audiowide"/>
              <a:cs typeface="Audiowide"/>
              <a:sym typeface="Audiowide"/>
            </a:endParaRPr>
          </a:p>
        </p:txBody>
      </p:sp>
      <p:sp>
        <p:nvSpPr>
          <p:cNvPr id="758" name="Google Shape;758;p34"/>
          <p:cNvSpPr txBox="1"/>
          <p:nvPr/>
        </p:nvSpPr>
        <p:spPr>
          <a:xfrm>
            <a:off x="5230375" y="2954852"/>
            <a:ext cx="1737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Master’s in Design</a:t>
            </a:r>
            <a:endParaRPr b="1" sz="1200">
              <a:solidFill>
                <a:schemeClr val="dk1"/>
              </a:solidFill>
              <a:latin typeface="Open Sans"/>
              <a:ea typeface="Open Sans"/>
              <a:cs typeface="Open Sans"/>
              <a:sym typeface="Open Sans"/>
            </a:endParaRPr>
          </a:p>
        </p:txBody>
      </p:sp>
      <p:sp>
        <p:nvSpPr>
          <p:cNvPr id="759" name="Google Shape;759;p34"/>
          <p:cNvSpPr txBox="1"/>
          <p:nvPr/>
        </p:nvSpPr>
        <p:spPr>
          <a:xfrm>
            <a:off x="6967675" y="3783455"/>
            <a:ext cx="1463100" cy="668700"/>
          </a:xfrm>
          <a:prstGeom prst="rect">
            <a:avLst/>
          </a:prstGeom>
          <a:noFill/>
          <a:ln>
            <a:noFill/>
          </a:ln>
        </p:spPr>
        <p:txBody>
          <a:bodyPr anchorCtr="0" anchor="t" bIns="91425" lIns="171450" spcFirstLastPara="1" rIns="91425" wrap="square" tIns="91425">
            <a:noAutofit/>
          </a:bodyPr>
          <a:lstStyle/>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Creativity</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Adaptability</a:t>
            </a:r>
            <a:endParaRPr sz="1200">
              <a:solidFill>
                <a:schemeClr val="dk1"/>
              </a:solidFill>
              <a:latin typeface="Open Sans"/>
              <a:ea typeface="Open Sans"/>
              <a:cs typeface="Open Sans"/>
              <a:sym typeface="Open Sans"/>
            </a:endParaRPr>
          </a:p>
          <a:p>
            <a:pPr indent="-133350" lvl="0" marL="57150" rtl="0" algn="l">
              <a:spcBef>
                <a:spcPts val="0"/>
              </a:spcBef>
              <a:spcAft>
                <a:spcPts val="0"/>
              </a:spcAft>
              <a:buClr>
                <a:schemeClr val="accent1"/>
              </a:buClr>
              <a:buSzPts val="1200"/>
              <a:buFont typeface="Open Sans"/>
              <a:buChar char="●"/>
            </a:pPr>
            <a:r>
              <a:rPr lang="en" sz="1200">
                <a:solidFill>
                  <a:schemeClr val="dk1"/>
                </a:solidFill>
                <a:latin typeface="Open Sans"/>
                <a:ea typeface="Open Sans"/>
                <a:cs typeface="Open Sans"/>
                <a:sym typeface="Open Sans"/>
              </a:rPr>
              <a:t>Management</a:t>
            </a:r>
            <a:endParaRPr sz="1200">
              <a:solidFill>
                <a:schemeClr val="dk1"/>
              </a:solidFill>
              <a:latin typeface="Open Sans"/>
              <a:ea typeface="Open Sans"/>
              <a:cs typeface="Open Sans"/>
              <a:sym typeface="Open Sans"/>
            </a:endParaRPr>
          </a:p>
        </p:txBody>
      </p:sp>
      <p:sp>
        <p:nvSpPr>
          <p:cNvPr id="760" name="Google Shape;760;p34"/>
          <p:cNvSpPr txBox="1"/>
          <p:nvPr/>
        </p:nvSpPr>
        <p:spPr>
          <a:xfrm>
            <a:off x="5306575" y="4149025"/>
            <a:ext cx="1188600" cy="2742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udiowide"/>
                <a:ea typeface="Audiowide"/>
                <a:cs typeface="Audiowide"/>
                <a:sym typeface="Audiowide"/>
              </a:rPr>
              <a:t>2xxx- 2xxx</a:t>
            </a:r>
            <a:endParaRPr sz="1200">
              <a:solidFill>
                <a:schemeClr val="lt1"/>
              </a:solidFill>
              <a:latin typeface="Audiowide"/>
              <a:ea typeface="Audiowide"/>
              <a:cs typeface="Audiowide"/>
              <a:sym typeface="Audiowide"/>
            </a:endParaRPr>
          </a:p>
        </p:txBody>
      </p:sp>
      <p:sp>
        <p:nvSpPr>
          <p:cNvPr id="761" name="Google Shape;761;p34"/>
          <p:cNvSpPr txBox="1"/>
          <p:nvPr/>
        </p:nvSpPr>
        <p:spPr>
          <a:xfrm>
            <a:off x="5230375" y="3783455"/>
            <a:ext cx="1737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Open Sans"/>
                <a:ea typeface="Open Sans"/>
                <a:cs typeface="Open Sans"/>
                <a:sym typeface="Open Sans"/>
              </a:rPr>
              <a:t>Music Ed. Course</a:t>
            </a:r>
            <a:endParaRPr b="1" sz="1200">
              <a:solidFill>
                <a:schemeClr val="dk1"/>
              </a:solidFill>
              <a:latin typeface="Open Sans"/>
              <a:ea typeface="Open Sans"/>
              <a:cs typeface="Open Sans"/>
              <a:sym typeface="Open Sans"/>
            </a:endParaRPr>
          </a:p>
        </p:txBody>
      </p:sp>
      <p:grpSp>
        <p:nvGrpSpPr>
          <p:cNvPr id="762" name="Google Shape;762;p34"/>
          <p:cNvGrpSpPr/>
          <p:nvPr/>
        </p:nvGrpSpPr>
        <p:grpSpPr>
          <a:xfrm rot="-822915">
            <a:off x="8538556" y="1290196"/>
            <a:ext cx="377927" cy="260602"/>
            <a:chOff x="3014874" y="647498"/>
            <a:chExt cx="377921" cy="260598"/>
          </a:xfrm>
        </p:grpSpPr>
        <p:sp>
          <p:nvSpPr>
            <p:cNvPr id="763" name="Google Shape;763;p34"/>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4"/>
          <p:cNvGrpSpPr/>
          <p:nvPr/>
        </p:nvGrpSpPr>
        <p:grpSpPr>
          <a:xfrm rot="-1258228">
            <a:off x="8049212" y="1694666"/>
            <a:ext cx="347061" cy="257012"/>
            <a:chOff x="8593776" y="2443250"/>
            <a:chExt cx="347048" cy="257002"/>
          </a:xfrm>
        </p:grpSpPr>
        <p:sp>
          <p:nvSpPr>
            <p:cNvPr id="768" name="Google Shape;768;p34"/>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35"/>
          <p:cNvSpPr txBox="1"/>
          <p:nvPr>
            <p:ph idx="4" type="subTitle"/>
          </p:nvPr>
        </p:nvSpPr>
        <p:spPr>
          <a:xfrm>
            <a:off x="2270793" y="3213375"/>
            <a:ext cx="5303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latin typeface="Audiowide"/>
                <a:ea typeface="Audiowide"/>
                <a:cs typeface="Audiowide"/>
                <a:sym typeface="Audiowide"/>
              </a:rPr>
              <a:t>Content creation projects</a:t>
            </a:r>
            <a:endParaRPr b="0">
              <a:latin typeface="Audiowide"/>
              <a:ea typeface="Audiowide"/>
              <a:cs typeface="Audiowide"/>
              <a:sym typeface="Audiowide"/>
            </a:endParaRPr>
          </a:p>
        </p:txBody>
      </p:sp>
      <p:sp>
        <p:nvSpPr>
          <p:cNvPr id="776" name="Google Shape;77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projects</a:t>
            </a:r>
            <a:endParaRPr/>
          </a:p>
        </p:txBody>
      </p:sp>
      <p:sp>
        <p:nvSpPr>
          <p:cNvPr id="777" name="Google Shape;777;p35"/>
          <p:cNvSpPr txBox="1"/>
          <p:nvPr>
            <p:ph idx="1" type="subTitle"/>
          </p:nvPr>
        </p:nvSpPr>
        <p:spPr>
          <a:xfrm>
            <a:off x="2270794" y="3502875"/>
            <a:ext cx="5303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participated throughout my career in crafting SEO-friendly copy, creating promotional videos, designing newsletters and brochures and more. My work has been well received with several pieces being featured in prominent and important publications”</a:t>
            </a:r>
            <a:endParaRPr/>
          </a:p>
        </p:txBody>
      </p:sp>
      <p:sp>
        <p:nvSpPr>
          <p:cNvPr id="778" name="Google Shape;778;p35"/>
          <p:cNvSpPr txBox="1"/>
          <p:nvPr>
            <p:ph idx="2" type="subTitle"/>
          </p:nvPr>
        </p:nvSpPr>
        <p:spPr>
          <a:xfrm>
            <a:off x="2270824" y="1771255"/>
            <a:ext cx="5303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responsible for managing campaigns across all major social media platforms; creating, curating and optimizing content for maximum engagement; analyzing data to gain insights into customer behavior and maintaining a strong relationship with customers”</a:t>
            </a:r>
            <a:endParaRPr/>
          </a:p>
        </p:txBody>
      </p:sp>
      <p:sp>
        <p:nvSpPr>
          <p:cNvPr id="779" name="Google Shape;779;p35"/>
          <p:cNvSpPr txBox="1"/>
          <p:nvPr>
            <p:ph idx="3" type="subTitle"/>
          </p:nvPr>
        </p:nvSpPr>
        <p:spPr>
          <a:xfrm>
            <a:off x="2270824" y="1481750"/>
            <a:ext cx="53034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latin typeface="Audiowide"/>
                <a:ea typeface="Audiowide"/>
                <a:cs typeface="Audiowide"/>
                <a:sym typeface="Audiowide"/>
              </a:rPr>
              <a:t>Marketing</a:t>
            </a:r>
            <a:endParaRPr b="0">
              <a:latin typeface="Audiowide"/>
              <a:ea typeface="Audiowide"/>
              <a:cs typeface="Audiowide"/>
              <a:sym typeface="Audiowide"/>
            </a:endParaRPr>
          </a:p>
        </p:txBody>
      </p:sp>
      <p:grpSp>
        <p:nvGrpSpPr>
          <p:cNvPr id="780" name="Google Shape;780;p35"/>
          <p:cNvGrpSpPr/>
          <p:nvPr/>
        </p:nvGrpSpPr>
        <p:grpSpPr>
          <a:xfrm>
            <a:off x="1569776" y="3149828"/>
            <a:ext cx="548629" cy="492781"/>
            <a:chOff x="713247" y="2626002"/>
            <a:chExt cx="446294" cy="406182"/>
          </a:xfrm>
        </p:grpSpPr>
        <p:sp>
          <p:nvSpPr>
            <p:cNvPr id="781" name="Google Shape;781;p35"/>
            <p:cNvSpPr/>
            <p:nvPr/>
          </p:nvSpPr>
          <p:spPr>
            <a:xfrm>
              <a:off x="844366" y="2914477"/>
              <a:ext cx="26422" cy="39153"/>
            </a:xfrm>
            <a:custGeom>
              <a:rect b="b" l="l" r="r" t="t"/>
              <a:pathLst>
                <a:path extrusionOk="0" h="1267" w="855">
                  <a:moveTo>
                    <a:pt x="1" y="0"/>
                  </a:moveTo>
                  <a:lnTo>
                    <a:pt x="1"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791801"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792079" y="2732832"/>
              <a:ext cx="26113" cy="26144"/>
            </a:xfrm>
            <a:custGeom>
              <a:rect b="b" l="l" r="r" t="t"/>
              <a:pathLst>
                <a:path extrusionOk="0" h="846" w="845">
                  <a:moveTo>
                    <a:pt x="422" y="1"/>
                  </a:moveTo>
                  <a:cubicBezTo>
                    <a:pt x="189" y="1"/>
                    <a:pt x="0" y="189"/>
                    <a:pt x="0" y="423"/>
                  </a:cubicBezTo>
                  <a:cubicBezTo>
                    <a:pt x="0" y="656"/>
                    <a:pt x="189" y="845"/>
                    <a:pt x="422" y="845"/>
                  </a:cubicBezTo>
                  <a:cubicBezTo>
                    <a:pt x="656" y="845"/>
                    <a:pt x="844" y="656"/>
                    <a:pt x="844" y="423"/>
                  </a:cubicBezTo>
                  <a:cubicBezTo>
                    <a:pt x="844" y="189"/>
                    <a:pt x="656" y="1"/>
                    <a:pt x="422"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896962" y="2914477"/>
              <a:ext cx="26391" cy="39153"/>
            </a:xfrm>
            <a:custGeom>
              <a:rect b="b" l="l" r="r" t="t"/>
              <a:pathLst>
                <a:path extrusionOk="0" h="1267" w="854">
                  <a:moveTo>
                    <a:pt x="1" y="0"/>
                  </a:moveTo>
                  <a:lnTo>
                    <a:pt x="1"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896962" y="2718277"/>
              <a:ext cx="78987" cy="52349"/>
            </a:xfrm>
            <a:custGeom>
              <a:rect b="b" l="l" r="r" t="t"/>
              <a:pathLst>
                <a:path extrusionOk="0" h="1694" w="2556">
                  <a:moveTo>
                    <a:pt x="1" y="0"/>
                  </a:moveTo>
                  <a:lnTo>
                    <a:pt x="1" y="1693"/>
                  </a:lnTo>
                  <a:lnTo>
                    <a:pt x="2556" y="1693"/>
                  </a:lnTo>
                  <a:lnTo>
                    <a:pt x="255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1054750"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949558" y="2914477"/>
              <a:ext cx="26391" cy="39153"/>
            </a:xfrm>
            <a:custGeom>
              <a:rect b="b" l="l" r="r" t="t"/>
              <a:pathLst>
                <a:path extrusionOk="0" h="1267" w="854">
                  <a:moveTo>
                    <a:pt x="0" y="0"/>
                  </a:moveTo>
                  <a:lnTo>
                    <a:pt x="0" y="1267"/>
                  </a:lnTo>
                  <a:lnTo>
                    <a:pt x="854" y="1267"/>
                  </a:lnTo>
                  <a:lnTo>
                    <a:pt x="854"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713247" y="2626002"/>
              <a:ext cx="446294" cy="406182"/>
            </a:xfrm>
            <a:custGeom>
              <a:rect b="b" l="l" r="r" t="t"/>
              <a:pathLst>
                <a:path extrusionOk="0" h="13144" w="14442">
                  <a:moveTo>
                    <a:pt x="10606" y="2614"/>
                  </a:moveTo>
                  <a:cubicBezTo>
                    <a:pt x="10840" y="2614"/>
                    <a:pt x="11029" y="2802"/>
                    <a:pt x="11029" y="3036"/>
                  </a:cubicBezTo>
                  <a:cubicBezTo>
                    <a:pt x="11029" y="3269"/>
                    <a:pt x="10840" y="3458"/>
                    <a:pt x="10606" y="3458"/>
                  </a:cubicBezTo>
                  <a:cubicBezTo>
                    <a:pt x="10373" y="3458"/>
                    <a:pt x="10184" y="3269"/>
                    <a:pt x="10184" y="3036"/>
                  </a:cubicBezTo>
                  <a:cubicBezTo>
                    <a:pt x="10184" y="2802"/>
                    <a:pt x="10373" y="2614"/>
                    <a:pt x="10606" y="2614"/>
                  </a:cubicBezTo>
                  <a:close/>
                  <a:moveTo>
                    <a:pt x="12299" y="2614"/>
                  </a:moveTo>
                  <a:cubicBezTo>
                    <a:pt x="12533" y="2614"/>
                    <a:pt x="12721" y="2802"/>
                    <a:pt x="12721" y="3036"/>
                  </a:cubicBezTo>
                  <a:cubicBezTo>
                    <a:pt x="12721" y="3269"/>
                    <a:pt x="12533" y="3458"/>
                    <a:pt x="12299" y="3458"/>
                  </a:cubicBezTo>
                  <a:cubicBezTo>
                    <a:pt x="12066" y="3458"/>
                    <a:pt x="11877" y="3269"/>
                    <a:pt x="11877" y="3036"/>
                  </a:cubicBezTo>
                  <a:cubicBezTo>
                    <a:pt x="11877" y="2802"/>
                    <a:pt x="12066" y="2614"/>
                    <a:pt x="12299" y="2614"/>
                  </a:cubicBezTo>
                  <a:close/>
                  <a:moveTo>
                    <a:pt x="2973" y="2614"/>
                  </a:moveTo>
                  <a:cubicBezTo>
                    <a:pt x="3674" y="2614"/>
                    <a:pt x="4244" y="3179"/>
                    <a:pt x="4244" y="3880"/>
                  </a:cubicBezTo>
                  <a:cubicBezTo>
                    <a:pt x="4244" y="4580"/>
                    <a:pt x="3674" y="5151"/>
                    <a:pt x="2973" y="5151"/>
                  </a:cubicBezTo>
                  <a:cubicBezTo>
                    <a:pt x="2273" y="5151"/>
                    <a:pt x="1707" y="4580"/>
                    <a:pt x="1707" y="3880"/>
                  </a:cubicBezTo>
                  <a:cubicBezTo>
                    <a:pt x="1707" y="3179"/>
                    <a:pt x="2273" y="2614"/>
                    <a:pt x="2973" y="2614"/>
                  </a:cubicBezTo>
                  <a:close/>
                  <a:moveTo>
                    <a:pt x="10606" y="4302"/>
                  </a:moveTo>
                  <a:cubicBezTo>
                    <a:pt x="10840" y="4302"/>
                    <a:pt x="11029" y="4495"/>
                    <a:pt x="11029" y="4729"/>
                  </a:cubicBezTo>
                  <a:cubicBezTo>
                    <a:pt x="11029" y="4962"/>
                    <a:pt x="10840" y="5151"/>
                    <a:pt x="10606" y="5151"/>
                  </a:cubicBezTo>
                  <a:cubicBezTo>
                    <a:pt x="10373" y="5151"/>
                    <a:pt x="10184" y="4962"/>
                    <a:pt x="10184" y="4729"/>
                  </a:cubicBezTo>
                  <a:cubicBezTo>
                    <a:pt x="10184" y="4495"/>
                    <a:pt x="10373" y="4302"/>
                    <a:pt x="10606" y="4302"/>
                  </a:cubicBezTo>
                  <a:close/>
                  <a:moveTo>
                    <a:pt x="12299" y="4302"/>
                  </a:moveTo>
                  <a:cubicBezTo>
                    <a:pt x="12533" y="4302"/>
                    <a:pt x="12721" y="4495"/>
                    <a:pt x="12721" y="4729"/>
                  </a:cubicBezTo>
                  <a:cubicBezTo>
                    <a:pt x="12721" y="4962"/>
                    <a:pt x="12533" y="5151"/>
                    <a:pt x="12299" y="5151"/>
                  </a:cubicBezTo>
                  <a:cubicBezTo>
                    <a:pt x="12066" y="5151"/>
                    <a:pt x="11877" y="4962"/>
                    <a:pt x="11877" y="4729"/>
                  </a:cubicBezTo>
                  <a:cubicBezTo>
                    <a:pt x="11877" y="4495"/>
                    <a:pt x="12066" y="4302"/>
                    <a:pt x="12299" y="4302"/>
                  </a:cubicBezTo>
                  <a:close/>
                  <a:moveTo>
                    <a:pt x="8927" y="2142"/>
                  </a:moveTo>
                  <a:cubicBezTo>
                    <a:pt x="9161" y="2142"/>
                    <a:pt x="9349" y="2331"/>
                    <a:pt x="9349" y="2564"/>
                  </a:cubicBezTo>
                  <a:lnTo>
                    <a:pt x="9349" y="5101"/>
                  </a:lnTo>
                  <a:cubicBezTo>
                    <a:pt x="9349" y="5335"/>
                    <a:pt x="9161" y="5528"/>
                    <a:pt x="8927" y="5528"/>
                  </a:cubicBezTo>
                  <a:lnTo>
                    <a:pt x="5524" y="5528"/>
                  </a:lnTo>
                  <a:cubicBezTo>
                    <a:pt x="5290" y="5528"/>
                    <a:pt x="5097" y="5339"/>
                    <a:pt x="5097" y="5101"/>
                  </a:cubicBezTo>
                  <a:lnTo>
                    <a:pt x="5097" y="2564"/>
                  </a:lnTo>
                  <a:cubicBezTo>
                    <a:pt x="5097" y="2331"/>
                    <a:pt x="5290" y="2142"/>
                    <a:pt x="5524" y="2142"/>
                  </a:cubicBezTo>
                  <a:close/>
                  <a:moveTo>
                    <a:pt x="2120" y="6345"/>
                  </a:moveTo>
                  <a:cubicBezTo>
                    <a:pt x="2354" y="6345"/>
                    <a:pt x="2542" y="6534"/>
                    <a:pt x="2542" y="6767"/>
                  </a:cubicBezTo>
                  <a:lnTo>
                    <a:pt x="2542" y="7216"/>
                  </a:lnTo>
                  <a:cubicBezTo>
                    <a:pt x="2542" y="7450"/>
                    <a:pt x="2354" y="7643"/>
                    <a:pt x="2120" y="7643"/>
                  </a:cubicBezTo>
                  <a:cubicBezTo>
                    <a:pt x="1887" y="7643"/>
                    <a:pt x="1698" y="7454"/>
                    <a:pt x="1698" y="7216"/>
                  </a:cubicBezTo>
                  <a:lnTo>
                    <a:pt x="1698" y="6767"/>
                  </a:lnTo>
                  <a:cubicBezTo>
                    <a:pt x="1698" y="6534"/>
                    <a:pt x="1887" y="6345"/>
                    <a:pt x="2120" y="6345"/>
                  </a:cubicBezTo>
                  <a:close/>
                  <a:moveTo>
                    <a:pt x="3822" y="6345"/>
                  </a:moveTo>
                  <a:cubicBezTo>
                    <a:pt x="4055" y="6345"/>
                    <a:pt x="4244" y="6534"/>
                    <a:pt x="4244" y="6767"/>
                  </a:cubicBezTo>
                  <a:lnTo>
                    <a:pt x="4244" y="7216"/>
                  </a:lnTo>
                  <a:cubicBezTo>
                    <a:pt x="4244" y="7450"/>
                    <a:pt x="4055" y="7643"/>
                    <a:pt x="3822" y="7643"/>
                  </a:cubicBezTo>
                  <a:cubicBezTo>
                    <a:pt x="3584" y="7643"/>
                    <a:pt x="3395" y="7454"/>
                    <a:pt x="3395" y="7216"/>
                  </a:cubicBezTo>
                  <a:lnTo>
                    <a:pt x="3395" y="6767"/>
                  </a:lnTo>
                  <a:cubicBezTo>
                    <a:pt x="3395" y="6534"/>
                    <a:pt x="3584" y="6345"/>
                    <a:pt x="3822" y="6345"/>
                  </a:cubicBezTo>
                  <a:close/>
                  <a:moveTo>
                    <a:pt x="5524" y="6345"/>
                  </a:moveTo>
                  <a:cubicBezTo>
                    <a:pt x="5757" y="6345"/>
                    <a:pt x="5946" y="6534"/>
                    <a:pt x="5946" y="6767"/>
                  </a:cubicBezTo>
                  <a:lnTo>
                    <a:pt x="5946" y="7216"/>
                  </a:lnTo>
                  <a:cubicBezTo>
                    <a:pt x="5946" y="7450"/>
                    <a:pt x="5757" y="7643"/>
                    <a:pt x="5524" y="7643"/>
                  </a:cubicBezTo>
                  <a:cubicBezTo>
                    <a:pt x="5290" y="7643"/>
                    <a:pt x="5097" y="7454"/>
                    <a:pt x="5097" y="7216"/>
                  </a:cubicBezTo>
                  <a:lnTo>
                    <a:pt x="5097" y="6767"/>
                  </a:lnTo>
                  <a:cubicBezTo>
                    <a:pt x="5097" y="6534"/>
                    <a:pt x="5290" y="6345"/>
                    <a:pt x="5524" y="6345"/>
                  </a:cubicBezTo>
                  <a:close/>
                  <a:moveTo>
                    <a:pt x="7221" y="6345"/>
                  </a:moveTo>
                  <a:cubicBezTo>
                    <a:pt x="7459" y="6345"/>
                    <a:pt x="7647" y="6534"/>
                    <a:pt x="7647" y="6767"/>
                  </a:cubicBezTo>
                  <a:lnTo>
                    <a:pt x="7647" y="7216"/>
                  </a:lnTo>
                  <a:cubicBezTo>
                    <a:pt x="7647" y="7450"/>
                    <a:pt x="7459" y="7643"/>
                    <a:pt x="7221" y="7643"/>
                  </a:cubicBezTo>
                  <a:cubicBezTo>
                    <a:pt x="6987" y="7643"/>
                    <a:pt x="6799" y="7454"/>
                    <a:pt x="6799" y="7216"/>
                  </a:cubicBezTo>
                  <a:lnTo>
                    <a:pt x="6799" y="6767"/>
                  </a:lnTo>
                  <a:cubicBezTo>
                    <a:pt x="6799" y="6534"/>
                    <a:pt x="6987" y="6345"/>
                    <a:pt x="7221" y="6345"/>
                  </a:cubicBezTo>
                  <a:close/>
                  <a:moveTo>
                    <a:pt x="8923" y="6345"/>
                  </a:moveTo>
                  <a:cubicBezTo>
                    <a:pt x="9156" y="6345"/>
                    <a:pt x="9349" y="6534"/>
                    <a:pt x="9349" y="6767"/>
                  </a:cubicBezTo>
                  <a:lnTo>
                    <a:pt x="9349" y="7216"/>
                  </a:lnTo>
                  <a:cubicBezTo>
                    <a:pt x="9349" y="7450"/>
                    <a:pt x="9156" y="7643"/>
                    <a:pt x="8923" y="7643"/>
                  </a:cubicBezTo>
                  <a:cubicBezTo>
                    <a:pt x="8689" y="7643"/>
                    <a:pt x="8501" y="7454"/>
                    <a:pt x="8501" y="7216"/>
                  </a:cubicBezTo>
                  <a:lnTo>
                    <a:pt x="8501" y="6767"/>
                  </a:lnTo>
                  <a:cubicBezTo>
                    <a:pt x="8501" y="6534"/>
                    <a:pt x="8689" y="6345"/>
                    <a:pt x="8923" y="6345"/>
                  </a:cubicBezTo>
                  <a:close/>
                  <a:moveTo>
                    <a:pt x="10624" y="6345"/>
                  </a:moveTo>
                  <a:cubicBezTo>
                    <a:pt x="10858" y="6345"/>
                    <a:pt x="11051" y="6534"/>
                    <a:pt x="11051" y="6767"/>
                  </a:cubicBezTo>
                  <a:lnTo>
                    <a:pt x="11051" y="7216"/>
                  </a:lnTo>
                  <a:cubicBezTo>
                    <a:pt x="11051" y="7450"/>
                    <a:pt x="10858" y="7643"/>
                    <a:pt x="10624" y="7643"/>
                  </a:cubicBezTo>
                  <a:cubicBezTo>
                    <a:pt x="10391" y="7643"/>
                    <a:pt x="10202" y="7454"/>
                    <a:pt x="10202" y="7216"/>
                  </a:cubicBezTo>
                  <a:lnTo>
                    <a:pt x="10202" y="6767"/>
                  </a:lnTo>
                  <a:cubicBezTo>
                    <a:pt x="10202" y="6534"/>
                    <a:pt x="10391" y="6345"/>
                    <a:pt x="10624" y="6345"/>
                  </a:cubicBezTo>
                  <a:close/>
                  <a:moveTo>
                    <a:pt x="12326" y="6345"/>
                  </a:moveTo>
                  <a:cubicBezTo>
                    <a:pt x="12560" y="6345"/>
                    <a:pt x="12748" y="6534"/>
                    <a:pt x="12748" y="6767"/>
                  </a:cubicBezTo>
                  <a:lnTo>
                    <a:pt x="12748" y="7216"/>
                  </a:lnTo>
                  <a:cubicBezTo>
                    <a:pt x="12748" y="7450"/>
                    <a:pt x="12560" y="7643"/>
                    <a:pt x="12326" y="7643"/>
                  </a:cubicBezTo>
                  <a:cubicBezTo>
                    <a:pt x="12093" y="7643"/>
                    <a:pt x="11904" y="7454"/>
                    <a:pt x="11904" y="7216"/>
                  </a:cubicBezTo>
                  <a:lnTo>
                    <a:pt x="11904" y="6767"/>
                  </a:lnTo>
                  <a:cubicBezTo>
                    <a:pt x="11904" y="6534"/>
                    <a:pt x="12093" y="6345"/>
                    <a:pt x="12326" y="6345"/>
                  </a:cubicBezTo>
                  <a:close/>
                  <a:moveTo>
                    <a:pt x="12326" y="8487"/>
                  </a:moveTo>
                  <a:cubicBezTo>
                    <a:pt x="12560" y="8487"/>
                    <a:pt x="12748" y="8675"/>
                    <a:pt x="12748" y="8909"/>
                  </a:cubicBezTo>
                  <a:lnTo>
                    <a:pt x="12748" y="11024"/>
                  </a:lnTo>
                  <a:cubicBezTo>
                    <a:pt x="12748" y="11257"/>
                    <a:pt x="12560" y="11450"/>
                    <a:pt x="12326" y="11450"/>
                  </a:cubicBezTo>
                  <a:lnTo>
                    <a:pt x="2120" y="11450"/>
                  </a:lnTo>
                  <a:cubicBezTo>
                    <a:pt x="1887" y="11450"/>
                    <a:pt x="1693" y="11262"/>
                    <a:pt x="1693" y="11024"/>
                  </a:cubicBezTo>
                  <a:lnTo>
                    <a:pt x="1693" y="8909"/>
                  </a:lnTo>
                  <a:cubicBezTo>
                    <a:pt x="1693" y="8675"/>
                    <a:pt x="1887" y="8487"/>
                    <a:pt x="2120" y="8487"/>
                  </a:cubicBezTo>
                  <a:close/>
                  <a:moveTo>
                    <a:pt x="2116" y="0"/>
                  </a:moveTo>
                  <a:cubicBezTo>
                    <a:pt x="1882" y="0"/>
                    <a:pt x="1693" y="189"/>
                    <a:pt x="1693" y="423"/>
                  </a:cubicBezTo>
                  <a:lnTo>
                    <a:pt x="1693" y="449"/>
                  </a:lnTo>
                  <a:lnTo>
                    <a:pt x="427" y="449"/>
                  </a:lnTo>
                  <a:cubicBezTo>
                    <a:pt x="194" y="449"/>
                    <a:pt x="1" y="638"/>
                    <a:pt x="1" y="872"/>
                  </a:cubicBezTo>
                  <a:lnTo>
                    <a:pt x="1" y="12717"/>
                  </a:lnTo>
                  <a:cubicBezTo>
                    <a:pt x="1" y="12950"/>
                    <a:pt x="189" y="13143"/>
                    <a:pt x="427" y="13143"/>
                  </a:cubicBezTo>
                  <a:lnTo>
                    <a:pt x="14019" y="13143"/>
                  </a:lnTo>
                  <a:cubicBezTo>
                    <a:pt x="14253" y="13143"/>
                    <a:pt x="14441" y="12950"/>
                    <a:pt x="14441" y="12717"/>
                  </a:cubicBezTo>
                  <a:lnTo>
                    <a:pt x="14441" y="872"/>
                  </a:lnTo>
                  <a:cubicBezTo>
                    <a:pt x="14441" y="638"/>
                    <a:pt x="14253" y="449"/>
                    <a:pt x="14019" y="449"/>
                  </a:cubicBezTo>
                  <a:lnTo>
                    <a:pt x="5946" y="449"/>
                  </a:lnTo>
                  <a:lnTo>
                    <a:pt x="5946" y="423"/>
                  </a:lnTo>
                  <a:cubicBezTo>
                    <a:pt x="5946" y="189"/>
                    <a:pt x="5757" y="0"/>
                    <a:pt x="5524" y="0"/>
                  </a:cubicBezTo>
                  <a:cubicBezTo>
                    <a:pt x="5286" y="0"/>
                    <a:pt x="5097" y="189"/>
                    <a:pt x="5097" y="423"/>
                  </a:cubicBezTo>
                  <a:lnTo>
                    <a:pt x="5097" y="449"/>
                  </a:lnTo>
                  <a:lnTo>
                    <a:pt x="4244" y="449"/>
                  </a:lnTo>
                  <a:lnTo>
                    <a:pt x="4244" y="423"/>
                  </a:lnTo>
                  <a:cubicBezTo>
                    <a:pt x="4244" y="189"/>
                    <a:pt x="4055" y="0"/>
                    <a:pt x="3822" y="0"/>
                  </a:cubicBezTo>
                  <a:cubicBezTo>
                    <a:pt x="3584" y="0"/>
                    <a:pt x="3395" y="189"/>
                    <a:pt x="3395" y="423"/>
                  </a:cubicBezTo>
                  <a:lnTo>
                    <a:pt x="3395" y="449"/>
                  </a:lnTo>
                  <a:lnTo>
                    <a:pt x="2542" y="449"/>
                  </a:lnTo>
                  <a:lnTo>
                    <a:pt x="2542" y="423"/>
                  </a:lnTo>
                  <a:cubicBezTo>
                    <a:pt x="2542" y="189"/>
                    <a:pt x="2349" y="0"/>
                    <a:pt x="2116" y="0"/>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1002154" y="2914477"/>
              <a:ext cx="26391" cy="39153"/>
            </a:xfrm>
            <a:custGeom>
              <a:rect b="b" l="l" r="r" t="t"/>
              <a:pathLst>
                <a:path extrusionOk="0" h="1267" w="854">
                  <a:moveTo>
                    <a:pt x="0" y="0"/>
                  </a:moveTo>
                  <a:lnTo>
                    <a:pt x="0" y="1267"/>
                  </a:lnTo>
                  <a:lnTo>
                    <a:pt x="853" y="1267"/>
                  </a:lnTo>
                  <a:lnTo>
                    <a:pt x="853"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5"/>
          <p:cNvGrpSpPr/>
          <p:nvPr/>
        </p:nvGrpSpPr>
        <p:grpSpPr>
          <a:xfrm>
            <a:off x="1569966" y="1393931"/>
            <a:ext cx="548439" cy="541331"/>
            <a:chOff x="713401" y="1976957"/>
            <a:chExt cx="446139" cy="446201"/>
          </a:xfrm>
        </p:grpSpPr>
        <p:sp>
          <p:nvSpPr>
            <p:cNvPr id="791" name="Google Shape;791;p35"/>
            <p:cNvSpPr/>
            <p:nvPr/>
          </p:nvSpPr>
          <p:spPr>
            <a:xfrm>
              <a:off x="1054039" y="2239288"/>
              <a:ext cx="26267" cy="26113"/>
            </a:xfrm>
            <a:custGeom>
              <a:rect b="b" l="l" r="r" t="t"/>
              <a:pathLst>
                <a:path extrusionOk="0" h="845" w="850">
                  <a:moveTo>
                    <a:pt x="1" y="0"/>
                  </a:moveTo>
                  <a:lnTo>
                    <a:pt x="1"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1001721" y="2239288"/>
              <a:ext cx="26267" cy="26113"/>
            </a:xfrm>
            <a:custGeom>
              <a:rect b="b" l="l" r="r" t="t"/>
              <a:pathLst>
                <a:path extrusionOk="0" h="845" w="850">
                  <a:moveTo>
                    <a:pt x="1" y="0"/>
                  </a:moveTo>
                  <a:lnTo>
                    <a:pt x="1"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949558" y="2239288"/>
              <a:ext cx="26113" cy="26113"/>
            </a:xfrm>
            <a:custGeom>
              <a:rect b="b" l="l" r="r" t="t"/>
              <a:pathLst>
                <a:path extrusionOk="0" h="845" w="845">
                  <a:moveTo>
                    <a:pt x="0" y="0"/>
                  </a:moveTo>
                  <a:lnTo>
                    <a:pt x="0"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792635" y="2239288"/>
              <a:ext cx="26236" cy="26113"/>
            </a:xfrm>
            <a:custGeom>
              <a:rect b="b" l="l" r="r" t="t"/>
              <a:pathLst>
                <a:path extrusionOk="0" h="845" w="849">
                  <a:moveTo>
                    <a:pt x="0" y="0"/>
                  </a:moveTo>
                  <a:lnTo>
                    <a:pt x="0" y="844"/>
                  </a:lnTo>
                  <a:lnTo>
                    <a:pt x="849" y="844"/>
                  </a:lnTo>
                  <a:lnTo>
                    <a:pt x="849"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897240" y="2239288"/>
              <a:ext cx="26113" cy="26113"/>
            </a:xfrm>
            <a:custGeom>
              <a:rect b="b" l="l" r="r" t="t"/>
              <a:pathLst>
                <a:path extrusionOk="0" h="845" w="845">
                  <a:moveTo>
                    <a:pt x="1" y="0"/>
                  </a:moveTo>
                  <a:lnTo>
                    <a:pt x="1"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713401" y="2292440"/>
              <a:ext cx="446139" cy="130718"/>
            </a:xfrm>
            <a:custGeom>
              <a:rect b="b" l="l" r="r" t="t"/>
              <a:pathLst>
                <a:path extrusionOk="0" h="4230" w="14437">
                  <a:moveTo>
                    <a:pt x="8065" y="1693"/>
                  </a:moveTo>
                  <a:lnTo>
                    <a:pt x="8065" y="2820"/>
                  </a:lnTo>
                  <a:lnTo>
                    <a:pt x="6372" y="2820"/>
                  </a:lnTo>
                  <a:lnTo>
                    <a:pt x="6372" y="1693"/>
                  </a:lnTo>
                  <a:close/>
                  <a:moveTo>
                    <a:pt x="0" y="0"/>
                  </a:moveTo>
                  <a:lnTo>
                    <a:pt x="0" y="1266"/>
                  </a:lnTo>
                  <a:cubicBezTo>
                    <a:pt x="0" y="1500"/>
                    <a:pt x="189" y="1693"/>
                    <a:pt x="422" y="1693"/>
                  </a:cubicBezTo>
                  <a:lnTo>
                    <a:pt x="844" y="1693"/>
                  </a:lnTo>
                  <a:lnTo>
                    <a:pt x="844" y="3808"/>
                  </a:lnTo>
                  <a:cubicBezTo>
                    <a:pt x="844" y="4041"/>
                    <a:pt x="1033" y="4230"/>
                    <a:pt x="1266" y="4230"/>
                  </a:cubicBezTo>
                  <a:cubicBezTo>
                    <a:pt x="1500" y="4230"/>
                    <a:pt x="1693" y="4041"/>
                    <a:pt x="1693" y="3808"/>
                  </a:cubicBezTo>
                  <a:lnTo>
                    <a:pt x="1693" y="1693"/>
                  </a:lnTo>
                  <a:lnTo>
                    <a:pt x="5528" y="1693"/>
                  </a:lnTo>
                  <a:lnTo>
                    <a:pt x="5528" y="3242"/>
                  </a:lnTo>
                  <a:cubicBezTo>
                    <a:pt x="5528" y="3475"/>
                    <a:pt x="5716" y="3664"/>
                    <a:pt x="5950" y="3664"/>
                  </a:cubicBezTo>
                  <a:lnTo>
                    <a:pt x="8487" y="3664"/>
                  </a:lnTo>
                  <a:cubicBezTo>
                    <a:pt x="8720" y="3664"/>
                    <a:pt x="8909" y="3475"/>
                    <a:pt x="8909" y="3242"/>
                  </a:cubicBezTo>
                  <a:lnTo>
                    <a:pt x="8909" y="1693"/>
                  </a:lnTo>
                  <a:lnTo>
                    <a:pt x="12748" y="1693"/>
                  </a:lnTo>
                  <a:lnTo>
                    <a:pt x="12748" y="3808"/>
                  </a:lnTo>
                  <a:cubicBezTo>
                    <a:pt x="12748" y="4041"/>
                    <a:pt x="12936" y="4230"/>
                    <a:pt x="13170" y="4230"/>
                  </a:cubicBezTo>
                  <a:cubicBezTo>
                    <a:pt x="13403" y="4230"/>
                    <a:pt x="13592" y="4041"/>
                    <a:pt x="13592" y="3808"/>
                  </a:cubicBezTo>
                  <a:lnTo>
                    <a:pt x="13592" y="1693"/>
                  </a:lnTo>
                  <a:lnTo>
                    <a:pt x="14014" y="1693"/>
                  </a:lnTo>
                  <a:cubicBezTo>
                    <a:pt x="14248" y="1693"/>
                    <a:pt x="14436" y="1504"/>
                    <a:pt x="14436" y="1266"/>
                  </a:cubicBezTo>
                  <a:lnTo>
                    <a:pt x="14436"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844922" y="2239288"/>
              <a:ext cx="26144" cy="26113"/>
            </a:xfrm>
            <a:custGeom>
              <a:rect b="b" l="l" r="r" t="t"/>
              <a:pathLst>
                <a:path extrusionOk="0" h="845" w="846">
                  <a:moveTo>
                    <a:pt x="1" y="0"/>
                  </a:moveTo>
                  <a:lnTo>
                    <a:pt x="1" y="844"/>
                  </a:lnTo>
                  <a:lnTo>
                    <a:pt x="845" y="844"/>
                  </a:lnTo>
                  <a:lnTo>
                    <a:pt x="845" y="0"/>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897240" y="2109127"/>
              <a:ext cx="78431" cy="48888"/>
            </a:xfrm>
            <a:custGeom>
              <a:rect b="b" l="l" r="r" t="t"/>
              <a:pathLst>
                <a:path extrusionOk="0" h="1582" w="2538">
                  <a:moveTo>
                    <a:pt x="1" y="1"/>
                  </a:moveTo>
                  <a:lnTo>
                    <a:pt x="1" y="1581"/>
                  </a:lnTo>
                  <a:lnTo>
                    <a:pt x="2538" y="1581"/>
                  </a:lnTo>
                  <a:lnTo>
                    <a:pt x="2538" y="1"/>
                  </a:ln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713401" y="1976957"/>
              <a:ext cx="446139" cy="289278"/>
            </a:xfrm>
            <a:custGeom>
              <a:rect b="b" l="l" r="r" t="t"/>
              <a:pathLst>
                <a:path extrusionOk="0" h="9361" w="14437">
                  <a:moveTo>
                    <a:pt x="9627" y="1588"/>
                  </a:moveTo>
                  <a:lnTo>
                    <a:pt x="10332" y="4260"/>
                  </a:lnTo>
                  <a:lnTo>
                    <a:pt x="9331" y="4260"/>
                  </a:lnTo>
                  <a:lnTo>
                    <a:pt x="9331" y="6280"/>
                  </a:lnTo>
                  <a:lnTo>
                    <a:pt x="9335" y="6280"/>
                  </a:lnTo>
                  <a:cubicBezTo>
                    <a:pt x="9335" y="6514"/>
                    <a:pt x="9142" y="6702"/>
                    <a:pt x="8909" y="6702"/>
                  </a:cubicBezTo>
                  <a:lnTo>
                    <a:pt x="5528" y="6702"/>
                  </a:lnTo>
                  <a:cubicBezTo>
                    <a:pt x="5294" y="6702"/>
                    <a:pt x="5101" y="6514"/>
                    <a:pt x="5101" y="6280"/>
                  </a:cubicBezTo>
                  <a:lnTo>
                    <a:pt x="5101" y="4260"/>
                  </a:lnTo>
                  <a:lnTo>
                    <a:pt x="2694" y="4260"/>
                  </a:lnTo>
                  <a:lnTo>
                    <a:pt x="9627" y="1588"/>
                  </a:lnTo>
                  <a:close/>
                  <a:moveTo>
                    <a:pt x="11477" y="1"/>
                  </a:moveTo>
                  <a:cubicBezTo>
                    <a:pt x="11426" y="1"/>
                    <a:pt x="11374" y="10"/>
                    <a:pt x="11324" y="30"/>
                  </a:cubicBezTo>
                  <a:lnTo>
                    <a:pt x="270" y="4287"/>
                  </a:lnTo>
                  <a:lnTo>
                    <a:pt x="265" y="4287"/>
                  </a:lnTo>
                  <a:cubicBezTo>
                    <a:pt x="108" y="4349"/>
                    <a:pt x="0" y="4502"/>
                    <a:pt x="0" y="4682"/>
                  </a:cubicBezTo>
                  <a:lnTo>
                    <a:pt x="0" y="9360"/>
                  </a:lnTo>
                  <a:lnTo>
                    <a:pt x="1720" y="9360"/>
                  </a:lnTo>
                  <a:lnTo>
                    <a:pt x="1720" y="8067"/>
                  </a:lnTo>
                  <a:cubicBezTo>
                    <a:pt x="1720" y="7834"/>
                    <a:pt x="1909" y="7641"/>
                    <a:pt x="2142" y="7641"/>
                  </a:cubicBezTo>
                  <a:lnTo>
                    <a:pt x="12294" y="7641"/>
                  </a:lnTo>
                  <a:cubicBezTo>
                    <a:pt x="12528" y="7641"/>
                    <a:pt x="12716" y="7834"/>
                    <a:pt x="12716" y="8067"/>
                  </a:cubicBezTo>
                  <a:lnTo>
                    <a:pt x="12716" y="9360"/>
                  </a:lnTo>
                  <a:lnTo>
                    <a:pt x="14436" y="9360"/>
                  </a:lnTo>
                  <a:lnTo>
                    <a:pt x="14436" y="4682"/>
                  </a:lnTo>
                  <a:cubicBezTo>
                    <a:pt x="14436" y="4448"/>
                    <a:pt x="14248" y="4260"/>
                    <a:pt x="14014" y="4260"/>
                  </a:cubicBezTo>
                  <a:lnTo>
                    <a:pt x="11208" y="4260"/>
                  </a:lnTo>
                  <a:lnTo>
                    <a:pt x="10422" y="1283"/>
                  </a:lnTo>
                  <a:lnTo>
                    <a:pt x="11630" y="820"/>
                  </a:lnTo>
                  <a:cubicBezTo>
                    <a:pt x="11845" y="735"/>
                    <a:pt x="11953" y="488"/>
                    <a:pt x="11872" y="272"/>
                  </a:cubicBezTo>
                  <a:cubicBezTo>
                    <a:pt x="11807" y="103"/>
                    <a:pt x="11646" y="1"/>
                    <a:pt x="11477" y="1"/>
                  </a:cubicBezTo>
                  <a:close/>
                </a:path>
              </a:pathLst>
            </a:custGeom>
            <a:gradFill>
              <a:gsLst>
                <a:gs pos="0">
                  <a:schemeClr val="lt2"/>
                </a:gs>
                <a:gs pos="6400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5"/>
          <p:cNvGrpSpPr/>
          <p:nvPr/>
        </p:nvGrpSpPr>
        <p:grpSpPr>
          <a:xfrm>
            <a:off x="342087" y="184435"/>
            <a:ext cx="377921" cy="260598"/>
            <a:chOff x="3014874" y="647498"/>
            <a:chExt cx="377921" cy="260598"/>
          </a:xfrm>
        </p:grpSpPr>
        <p:sp>
          <p:nvSpPr>
            <p:cNvPr id="801" name="Google Shape;801;p35"/>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5"/>
          <p:cNvGrpSpPr/>
          <p:nvPr/>
        </p:nvGrpSpPr>
        <p:grpSpPr>
          <a:xfrm>
            <a:off x="125451" y="684525"/>
            <a:ext cx="347048" cy="257002"/>
            <a:chOff x="8593776" y="2443250"/>
            <a:chExt cx="347048" cy="257002"/>
          </a:xfrm>
        </p:grpSpPr>
        <p:sp>
          <p:nvSpPr>
            <p:cNvPr id="806" name="Google Shape;806;p35"/>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35"/>
          <p:cNvSpPr/>
          <p:nvPr/>
        </p:nvSpPr>
        <p:spPr>
          <a:xfrm flipH="1">
            <a:off x="8479306" y="194890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flipH="1">
            <a:off x="8370426" y="213232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flipH="1">
            <a:off x="8563551" y="217625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35"/>
          <p:cNvGrpSpPr/>
          <p:nvPr/>
        </p:nvGrpSpPr>
        <p:grpSpPr>
          <a:xfrm>
            <a:off x="8171481" y="1507309"/>
            <a:ext cx="198937" cy="248225"/>
            <a:chOff x="4391681" y="1672309"/>
            <a:chExt cx="198937" cy="248225"/>
          </a:xfrm>
        </p:grpSpPr>
        <p:sp>
          <p:nvSpPr>
            <p:cNvPr id="813" name="Google Shape;813;p35"/>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822" name="Google Shape;822;p36"/>
          <p:cNvSpPr txBox="1"/>
          <p:nvPr>
            <p:ph idx="1" type="body"/>
          </p:nvPr>
        </p:nvSpPr>
        <p:spPr>
          <a:xfrm>
            <a:off x="713250" y="1383000"/>
            <a:ext cx="7717500" cy="23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t>Welcome to my portfolio!</a:t>
            </a:r>
            <a:endParaRPr/>
          </a:p>
          <a:p>
            <a:pPr indent="0" lvl="0" marL="0" rtl="0" algn="l">
              <a:spcBef>
                <a:spcPts val="1200"/>
              </a:spcBef>
              <a:spcAft>
                <a:spcPts val="0"/>
              </a:spcAft>
              <a:buClr>
                <a:schemeClr val="dk2"/>
              </a:buClr>
              <a:buSzPts val="1100"/>
              <a:buFont typeface="Arial"/>
              <a:buNone/>
            </a:pPr>
            <a:r>
              <a:rPr lang="en"/>
              <a:t>I'm [name], a highly creative and motivated individual, with a passion for [field of expertise]. My portfolio is filled with unique and inspiring content, which showcases my skills in the field. </a:t>
            </a:r>
            <a:endParaRPr/>
          </a:p>
          <a:p>
            <a:pPr indent="0" lvl="0" marL="0" rtl="0" algn="l">
              <a:spcBef>
                <a:spcPts val="1200"/>
              </a:spcBef>
              <a:spcAft>
                <a:spcPts val="0"/>
              </a:spcAft>
              <a:buClr>
                <a:schemeClr val="dk2"/>
              </a:buClr>
              <a:buSzPts val="1100"/>
              <a:buFont typeface="Arial"/>
              <a:buNone/>
            </a:pPr>
            <a:r>
              <a:rPr lang="en"/>
              <a:t>Here you will find everything ranging from writing samples, photographs, videos and more. I strive for excellence in all that I do, and this portfolio serves as a testament to my capabilities and accomplishments. </a:t>
            </a:r>
            <a:endParaRPr/>
          </a:p>
          <a:p>
            <a:pPr indent="0" lvl="0" marL="0" rtl="0" algn="l">
              <a:spcBef>
                <a:spcPts val="1200"/>
              </a:spcBef>
              <a:spcAft>
                <a:spcPts val="0"/>
              </a:spcAft>
              <a:buClr>
                <a:schemeClr val="dk2"/>
              </a:buClr>
              <a:buSzPts val="1100"/>
              <a:buFont typeface="Arial"/>
              <a:buNone/>
            </a:pPr>
            <a:r>
              <a:rPr lang="en"/>
              <a:t>Have a look around, get to know me better, and don't hesitate to reach out if you have any questions or would like to collaborate!</a:t>
            </a:r>
            <a:endParaRPr/>
          </a:p>
          <a:p>
            <a:pPr indent="0" lvl="0" marL="0" rtl="0" algn="l">
              <a:spcBef>
                <a:spcPts val="1200"/>
              </a:spcBef>
              <a:spcAft>
                <a:spcPts val="1200"/>
              </a:spcAft>
              <a:buClr>
                <a:schemeClr val="dk2"/>
              </a:buClr>
              <a:buSzPts val="1100"/>
              <a:buFont typeface="Arial"/>
              <a:buNone/>
            </a:pPr>
            <a:r>
              <a:rPr lang="en"/>
              <a:t>Sincerely,</a:t>
            </a:r>
            <a:endParaRPr/>
          </a:p>
        </p:txBody>
      </p:sp>
      <p:sp>
        <p:nvSpPr>
          <p:cNvPr id="823" name="Google Shape;823;p36"/>
          <p:cNvSpPr txBox="1"/>
          <p:nvPr/>
        </p:nvSpPr>
        <p:spPr>
          <a:xfrm>
            <a:off x="4657650" y="3709225"/>
            <a:ext cx="3773100" cy="44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Audiowide"/>
                <a:ea typeface="Audiowide"/>
                <a:cs typeface="Audiowide"/>
                <a:sym typeface="Audiowide"/>
              </a:rPr>
              <a:t>Jane Doe</a:t>
            </a:r>
            <a:endParaRPr sz="2000">
              <a:solidFill>
                <a:schemeClr val="dk1"/>
              </a:solidFill>
              <a:latin typeface="Audiowide"/>
              <a:ea typeface="Audiowide"/>
              <a:cs typeface="Audiowide"/>
              <a:sym typeface="Audiowide"/>
            </a:endParaRPr>
          </a:p>
        </p:txBody>
      </p:sp>
      <p:sp>
        <p:nvSpPr>
          <p:cNvPr id="824" name="Google Shape;824;p36"/>
          <p:cNvSpPr txBox="1"/>
          <p:nvPr/>
        </p:nvSpPr>
        <p:spPr>
          <a:xfrm>
            <a:off x="4617150" y="4226116"/>
            <a:ext cx="3813600" cy="365700"/>
          </a:xfrm>
          <a:prstGeom prst="rect">
            <a:avLst/>
          </a:prstGeom>
          <a:gradFill>
            <a:gsLst>
              <a:gs pos="0">
                <a:schemeClr val="dk1"/>
              </a:gs>
              <a:gs pos="7800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Open Sans"/>
                <a:ea typeface="Open Sans"/>
                <a:cs typeface="Open Sans"/>
                <a:sym typeface="Open Sans"/>
              </a:rPr>
              <a:t>+91  620 421 838 | jane@freepik.com</a:t>
            </a:r>
            <a:endParaRPr sz="1200">
              <a:solidFill>
                <a:schemeClr val="lt1"/>
              </a:solidFill>
              <a:latin typeface="Open Sans"/>
              <a:ea typeface="Open Sans"/>
              <a:cs typeface="Open Sans"/>
              <a:sym typeface="Open Sans"/>
            </a:endParaRPr>
          </a:p>
        </p:txBody>
      </p:sp>
      <p:sp>
        <p:nvSpPr>
          <p:cNvPr id="825" name="Google Shape;825;p36"/>
          <p:cNvSpPr txBox="1"/>
          <p:nvPr/>
        </p:nvSpPr>
        <p:spPr>
          <a:xfrm>
            <a:off x="4657675" y="539500"/>
            <a:ext cx="37731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Slidesgo</a:t>
            </a:r>
            <a:endParaRPr sz="1200">
              <a:solidFill>
                <a:schemeClr val="dk1"/>
              </a:solidFill>
              <a:latin typeface="Open Sans"/>
              <a:ea typeface="Open Sans"/>
              <a:cs typeface="Open Sans"/>
              <a:sym typeface="Open Sans"/>
            </a:endParaRPr>
          </a:p>
        </p:txBody>
      </p:sp>
      <p:sp>
        <p:nvSpPr>
          <p:cNvPr id="826" name="Google Shape;826;p36"/>
          <p:cNvSpPr txBox="1"/>
          <p:nvPr/>
        </p:nvSpPr>
        <p:spPr>
          <a:xfrm>
            <a:off x="4657686" y="771938"/>
            <a:ext cx="37731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+91  634 583 112</a:t>
            </a:r>
            <a:endParaRPr sz="1200">
              <a:solidFill>
                <a:schemeClr val="dk1"/>
              </a:solidFill>
              <a:latin typeface="Open Sans"/>
              <a:ea typeface="Open Sans"/>
              <a:cs typeface="Open Sans"/>
              <a:sym typeface="Open Sans"/>
            </a:endParaRPr>
          </a:p>
        </p:txBody>
      </p:sp>
      <p:sp>
        <p:nvSpPr>
          <p:cNvPr id="827" name="Google Shape;827;p36"/>
          <p:cNvSpPr txBox="1"/>
          <p:nvPr/>
        </p:nvSpPr>
        <p:spPr>
          <a:xfrm>
            <a:off x="4657686" y="1004375"/>
            <a:ext cx="37731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Open Sans"/>
                <a:ea typeface="Open Sans"/>
                <a:cs typeface="Open Sans"/>
                <a:sym typeface="Open Sans"/>
              </a:rPr>
              <a:t>charlie@slidesgo.com</a:t>
            </a:r>
            <a:endParaRPr sz="1200">
              <a:solidFill>
                <a:schemeClr val="dk1"/>
              </a:solidFill>
              <a:latin typeface="Open Sans"/>
              <a:ea typeface="Open Sans"/>
              <a:cs typeface="Open Sans"/>
              <a:sym typeface="Open Sans"/>
            </a:endParaRPr>
          </a:p>
        </p:txBody>
      </p:sp>
      <p:grpSp>
        <p:nvGrpSpPr>
          <p:cNvPr id="828" name="Google Shape;828;p36"/>
          <p:cNvGrpSpPr/>
          <p:nvPr/>
        </p:nvGrpSpPr>
        <p:grpSpPr>
          <a:xfrm>
            <a:off x="8624712" y="975785"/>
            <a:ext cx="377921" cy="260598"/>
            <a:chOff x="3014874" y="647498"/>
            <a:chExt cx="377921" cy="260598"/>
          </a:xfrm>
        </p:grpSpPr>
        <p:sp>
          <p:nvSpPr>
            <p:cNvPr id="829" name="Google Shape;829;p36"/>
            <p:cNvSpPr/>
            <p:nvPr/>
          </p:nvSpPr>
          <p:spPr>
            <a:xfrm>
              <a:off x="3014874" y="647498"/>
              <a:ext cx="199756" cy="188837"/>
            </a:xfrm>
            <a:custGeom>
              <a:rect b="b" l="l" r="r" t="t"/>
              <a:pathLst>
                <a:path extrusionOk="0" h="3663" w="3875">
                  <a:moveTo>
                    <a:pt x="3690" y="0"/>
                  </a:moveTo>
                  <a:lnTo>
                    <a:pt x="1712" y="3002"/>
                  </a:lnTo>
                  <a:cubicBezTo>
                    <a:pt x="1611" y="2804"/>
                    <a:pt x="1375" y="2623"/>
                    <a:pt x="1072" y="2538"/>
                  </a:cubicBezTo>
                  <a:cubicBezTo>
                    <a:pt x="953" y="2504"/>
                    <a:pt x="835" y="2488"/>
                    <a:pt x="725" y="2488"/>
                  </a:cubicBezTo>
                  <a:cubicBezTo>
                    <a:pt x="407" y="2488"/>
                    <a:pt x="147" y="2619"/>
                    <a:pt x="84" y="2841"/>
                  </a:cubicBezTo>
                  <a:cubicBezTo>
                    <a:pt x="1" y="3137"/>
                    <a:pt x="306" y="3484"/>
                    <a:pt x="766" y="3613"/>
                  </a:cubicBezTo>
                  <a:cubicBezTo>
                    <a:pt x="886" y="3647"/>
                    <a:pt x="1004" y="3663"/>
                    <a:pt x="1115" y="3663"/>
                  </a:cubicBezTo>
                  <a:cubicBezTo>
                    <a:pt x="1379" y="3663"/>
                    <a:pt x="1601" y="3573"/>
                    <a:pt x="1705" y="3417"/>
                  </a:cubicBezTo>
                  <a:lnTo>
                    <a:pt x="3875" y="123"/>
                  </a:lnTo>
                  <a:lnTo>
                    <a:pt x="36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3193039" y="721063"/>
              <a:ext cx="199756" cy="187032"/>
            </a:xfrm>
            <a:custGeom>
              <a:rect b="b" l="l" r="r" t="t"/>
              <a:pathLst>
                <a:path extrusionOk="0" h="3628" w="3875">
                  <a:moveTo>
                    <a:pt x="3666" y="0"/>
                  </a:moveTo>
                  <a:lnTo>
                    <a:pt x="1712" y="2968"/>
                  </a:lnTo>
                  <a:cubicBezTo>
                    <a:pt x="1612" y="2769"/>
                    <a:pt x="1376" y="2589"/>
                    <a:pt x="1071" y="2503"/>
                  </a:cubicBezTo>
                  <a:cubicBezTo>
                    <a:pt x="952" y="2469"/>
                    <a:pt x="834" y="2453"/>
                    <a:pt x="723" y="2453"/>
                  </a:cubicBezTo>
                  <a:cubicBezTo>
                    <a:pt x="406" y="2453"/>
                    <a:pt x="147" y="2584"/>
                    <a:pt x="86" y="2804"/>
                  </a:cubicBezTo>
                  <a:cubicBezTo>
                    <a:pt x="0" y="3102"/>
                    <a:pt x="306" y="3447"/>
                    <a:pt x="768" y="3578"/>
                  </a:cubicBezTo>
                  <a:cubicBezTo>
                    <a:pt x="887" y="3612"/>
                    <a:pt x="1005" y="3628"/>
                    <a:pt x="1115" y="3628"/>
                  </a:cubicBezTo>
                  <a:cubicBezTo>
                    <a:pt x="1378" y="3628"/>
                    <a:pt x="1601" y="3538"/>
                    <a:pt x="1705" y="3380"/>
                  </a:cubicBezTo>
                  <a:lnTo>
                    <a:pt x="1705" y="3382"/>
                  </a:lnTo>
                  <a:lnTo>
                    <a:pt x="3874" y="88"/>
                  </a:lnTo>
                  <a:lnTo>
                    <a:pt x="3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197318" y="647498"/>
              <a:ext cx="195478" cy="91506"/>
            </a:xfrm>
            <a:custGeom>
              <a:rect b="b" l="l" r="r" t="t"/>
              <a:pathLst>
                <a:path extrusionOk="0" h="1775" w="3792">
                  <a:moveTo>
                    <a:pt x="151" y="0"/>
                  </a:moveTo>
                  <a:lnTo>
                    <a:pt x="0" y="229"/>
                  </a:lnTo>
                  <a:lnTo>
                    <a:pt x="3622" y="1774"/>
                  </a:lnTo>
                  <a:lnTo>
                    <a:pt x="3791" y="1515"/>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3182419" y="670284"/>
              <a:ext cx="195478" cy="91351"/>
            </a:xfrm>
            <a:custGeom>
              <a:rect b="b" l="l" r="r" t="t"/>
              <a:pathLst>
                <a:path extrusionOk="0" h="1772" w="3792">
                  <a:moveTo>
                    <a:pt x="151" y="0"/>
                  </a:moveTo>
                  <a:lnTo>
                    <a:pt x="0" y="227"/>
                  </a:lnTo>
                  <a:lnTo>
                    <a:pt x="3620" y="1772"/>
                  </a:lnTo>
                  <a:lnTo>
                    <a:pt x="3791" y="1513"/>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6"/>
          <p:cNvGrpSpPr/>
          <p:nvPr/>
        </p:nvGrpSpPr>
        <p:grpSpPr>
          <a:xfrm>
            <a:off x="8277651" y="1362675"/>
            <a:ext cx="347048" cy="257002"/>
            <a:chOff x="8593776" y="2443250"/>
            <a:chExt cx="347048" cy="257002"/>
          </a:xfrm>
        </p:grpSpPr>
        <p:sp>
          <p:nvSpPr>
            <p:cNvPr id="834" name="Google Shape;834;p36"/>
            <p:cNvSpPr/>
            <p:nvPr/>
          </p:nvSpPr>
          <p:spPr>
            <a:xfrm>
              <a:off x="8752011" y="244325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8891026" y="2613798"/>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8593776" y="2656278"/>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6"/>
          <p:cNvGrpSpPr/>
          <p:nvPr/>
        </p:nvGrpSpPr>
        <p:grpSpPr>
          <a:xfrm>
            <a:off x="399651" y="1041500"/>
            <a:ext cx="242923" cy="271327"/>
            <a:chOff x="8370426" y="1948900"/>
            <a:chExt cx="242923" cy="271327"/>
          </a:xfrm>
        </p:grpSpPr>
        <p:sp>
          <p:nvSpPr>
            <p:cNvPr id="838" name="Google Shape;838;p36"/>
            <p:cNvSpPr/>
            <p:nvPr/>
          </p:nvSpPr>
          <p:spPr>
            <a:xfrm flipH="1">
              <a:off x="8479306" y="1948900"/>
              <a:ext cx="84233" cy="74287"/>
            </a:xfrm>
            <a:custGeom>
              <a:rect b="b" l="l" r="r" t="t"/>
              <a:pathLst>
                <a:path extrusionOk="0" h="1441" w="1634">
                  <a:moveTo>
                    <a:pt x="817" y="0"/>
                  </a:moveTo>
                  <a:cubicBezTo>
                    <a:pt x="594" y="0"/>
                    <a:pt x="374" y="104"/>
                    <a:pt x="234" y="299"/>
                  </a:cubicBezTo>
                  <a:cubicBezTo>
                    <a:pt x="1" y="621"/>
                    <a:pt x="73" y="1072"/>
                    <a:pt x="394" y="1303"/>
                  </a:cubicBezTo>
                  <a:cubicBezTo>
                    <a:pt x="523" y="1396"/>
                    <a:pt x="671" y="1440"/>
                    <a:pt x="817" y="1440"/>
                  </a:cubicBezTo>
                  <a:cubicBezTo>
                    <a:pt x="1040" y="1440"/>
                    <a:pt x="1259" y="1337"/>
                    <a:pt x="1400" y="1143"/>
                  </a:cubicBezTo>
                  <a:cubicBezTo>
                    <a:pt x="1634" y="820"/>
                    <a:pt x="1560" y="371"/>
                    <a:pt x="1238" y="137"/>
                  </a:cubicBezTo>
                  <a:cubicBezTo>
                    <a:pt x="1111" y="45"/>
                    <a:pt x="963" y="0"/>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flipH="1">
              <a:off x="8370426" y="2132323"/>
              <a:ext cx="49797" cy="43923"/>
            </a:xfrm>
            <a:custGeom>
              <a:rect b="b" l="l" r="r" t="t"/>
              <a:pathLst>
                <a:path extrusionOk="0" h="852" w="966">
                  <a:moveTo>
                    <a:pt x="483" y="1"/>
                  </a:moveTo>
                  <a:cubicBezTo>
                    <a:pt x="351" y="1"/>
                    <a:pt x="221" y="61"/>
                    <a:pt x="137" y="176"/>
                  </a:cubicBezTo>
                  <a:cubicBezTo>
                    <a:pt x="1" y="368"/>
                    <a:pt x="43" y="634"/>
                    <a:pt x="232" y="770"/>
                  </a:cubicBezTo>
                  <a:cubicBezTo>
                    <a:pt x="308" y="825"/>
                    <a:pt x="396" y="852"/>
                    <a:pt x="482" y="852"/>
                  </a:cubicBezTo>
                  <a:cubicBezTo>
                    <a:pt x="614" y="852"/>
                    <a:pt x="744" y="790"/>
                    <a:pt x="827" y="675"/>
                  </a:cubicBezTo>
                  <a:cubicBezTo>
                    <a:pt x="965" y="486"/>
                    <a:pt x="921" y="220"/>
                    <a:pt x="732" y="81"/>
                  </a:cubicBezTo>
                  <a:cubicBezTo>
                    <a:pt x="657" y="27"/>
                    <a:pt x="569"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flipH="1">
              <a:off x="8563551" y="2176253"/>
              <a:ext cx="49797" cy="43974"/>
            </a:xfrm>
            <a:custGeom>
              <a:rect b="b" l="l" r="r" t="t"/>
              <a:pathLst>
                <a:path extrusionOk="0" h="853" w="966">
                  <a:moveTo>
                    <a:pt x="482" y="1"/>
                  </a:moveTo>
                  <a:cubicBezTo>
                    <a:pt x="351" y="1"/>
                    <a:pt x="221" y="62"/>
                    <a:pt x="137" y="178"/>
                  </a:cubicBezTo>
                  <a:cubicBezTo>
                    <a:pt x="1" y="367"/>
                    <a:pt x="42" y="633"/>
                    <a:pt x="234" y="772"/>
                  </a:cubicBezTo>
                  <a:cubicBezTo>
                    <a:pt x="309" y="826"/>
                    <a:pt x="396" y="852"/>
                    <a:pt x="483" y="852"/>
                  </a:cubicBezTo>
                  <a:cubicBezTo>
                    <a:pt x="615" y="852"/>
                    <a:pt x="745" y="791"/>
                    <a:pt x="829" y="675"/>
                  </a:cubicBezTo>
                  <a:cubicBezTo>
                    <a:pt x="965" y="485"/>
                    <a:pt x="924" y="219"/>
                    <a:pt x="732" y="83"/>
                  </a:cubicBezTo>
                  <a:cubicBezTo>
                    <a:pt x="656" y="28"/>
                    <a:pt x="569"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6"/>
          <p:cNvGrpSpPr/>
          <p:nvPr/>
        </p:nvGrpSpPr>
        <p:grpSpPr>
          <a:xfrm>
            <a:off x="200706" y="1492959"/>
            <a:ext cx="198937" cy="248225"/>
            <a:chOff x="4391681" y="1672309"/>
            <a:chExt cx="198937" cy="248225"/>
          </a:xfrm>
        </p:grpSpPr>
        <p:sp>
          <p:nvSpPr>
            <p:cNvPr id="842" name="Google Shape;842;p36"/>
            <p:cNvSpPr/>
            <p:nvPr/>
          </p:nvSpPr>
          <p:spPr>
            <a:xfrm>
              <a:off x="4391681" y="1672309"/>
              <a:ext cx="139700" cy="248225"/>
            </a:xfrm>
            <a:custGeom>
              <a:rect b="b" l="l" r="r" t="t"/>
              <a:pathLst>
                <a:path extrusionOk="0" h="4815" w="2710">
                  <a:moveTo>
                    <a:pt x="2473" y="1"/>
                  </a:moveTo>
                  <a:lnTo>
                    <a:pt x="1731" y="3808"/>
                  </a:lnTo>
                  <a:cubicBezTo>
                    <a:pt x="1578" y="3677"/>
                    <a:pt x="1338" y="3597"/>
                    <a:pt x="1064" y="3597"/>
                  </a:cubicBezTo>
                  <a:cubicBezTo>
                    <a:pt x="1010" y="3597"/>
                    <a:pt x="955" y="3600"/>
                    <a:pt x="898" y="3607"/>
                  </a:cubicBezTo>
                  <a:cubicBezTo>
                    <a:pt x="385" y="3664"/>
                    <a:pt x="1" y="3981"/>
                    <a:pt x="38" y="4312"/>
                  </a:cubicBezTo>
                  <a:cubicBezTo>
                    <a:pt x="73" y="4606"/>
                    <a:pt x="430" y="4814"/>
                    <a:pt x="870" y="4814"/>
                  </a:cubicBezTo>
                  <a:cubicBezTo>
                    <a:pt x="925" y="4814"/>
                    <a:pt x="980" y="4811"/>
                    <a:pt x="1037" y="4805"/>
                  </a:cubicBezTo>
                  <a:cubicBezTo>
                    <a:pt x="1486" y="4754"/>
                    <a:pt x="1837" y="4506"/>
                    <a:pt x="1893" y="4224"/>
                  </a:cubicBezTo>
                  <a:lnTo>
                    <a:pt x="2709" y="47"/>
                  </a:lnTo>
                  <a:lnTo>
                    <a:pt x="24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4524377" y="1674681"/>
              <a:ext cx="66242" cy="105116"/>
            </a:xfrm>
            <a:custGeom>
              <a:rect b="b" l="l" r="r" t="t"/>
              <a:pathLst>
                <a:path extrusionOk="0" h="2039" w="1285">
                  <a:moveTo>
                    <a:pt x="135" y="1"/>
                  </a:moveTo>
                  <a:cubicBezTo>
                    <a:pt x="135" y="1"/>
                    <a:pt x="135" y="1"/>
                    <a:pt x="135" y="2"/>
                  </a:cubicBezTo>
                  <a:lnTo>
                    <a:pt x="135" y="2"/>
                  </a:lnTo>
                  <a:lnTo>
                    <a:pt x="135" y="1"/>
                  </a:lnTo>
                  <a:close/>
                  <a:moveTo>
                    <a:pt x="135" y="2"/>
                  </a:moveTo>
                  <a:lnTo>
                    <a:pt x="77" y="302"/>
                  </a:lnTo>
                  <a:cubicBezTo>
                    <a:pt x="0" y="687"/>
                    <a:pt x="1181" y="1194"/>
                    <a:pt x="1051" y="1993"/>
                  </a:cubicBezTo>
                  <a:lnTo>
                    <a:pt x="1051" y="1993"/>
                  </a:lnTo>
                  <a:lnTo>
                    <a:pt x="1100" y="1740"/>
                  </a:lnTo>
                  <a:cubicBezTo>
                    <a:pt x="1285" y="913"/>
                    <a:pt x="60" y="395"/>
                    <a:pt x="135" y="2"/>
                  </a:cubicBezTo>
                  <a:close/>
                  <a:moveTo>
                    <a:pt x="1051" y="1993"/>
                  </a:moveTo>
                  <a:lnTo>
                    <a:pt x="1042" y="2039"/>
                  </a:lnTo>
                  <a:cubicBezTo>
                    <a:pt x="1045" y="2023"/>
                    <a:pt x="1048" y="2008"/>
                    <a:pt x="1051" y="19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4517469" y="1710097"/>
              <a:ext cx="66242" cy="105219"/>
            </a:xfrm>
            <a:custGeom>
              <a:rect b="b" l="l" r="r" t="t"/>
              <a:pathLst>
                <a:path extrusionOk="0" h="2041" w="1285">
                  <a:moveTo>
                    <a:pt x="135" y="1"/>
                  </a:moveTo>
                  <a:lnTo>
                    <a:pt x="75" y="302"/>
                  </a:lnTo>
                  <a:cubicBezTo>
                    <a:pt x="0" y="690"/>
                    <a:pt x="1181" y="1197"/>
                    <a:pt x="1050" y="1997"/>
                  </a:cubicBezTo>
                  <a:lnTo>
                    <a:pt x="1050" y="1997"/>
                  </a:lnTo>
                  <a:lnTo>
                    <a:pt x="1100" y="1740"/>
                  </a:lnTo>
                  <a:cubicBezTo>
                    <a:pt x="1285" y="915"/>
                    <a:pt x="59" y="396"/>
                    <a:pt x="135" y="1"/>
                  </a:cubicBezTo>
                  <a:close/>
                  <a:moveTo>
                    <a:pt x="1050" y="1997"/>
                  </a:moveTo>
                  <a:lnTo>
                    <a:pt x="1042" y="2041"/>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4509942" y="1748762"/>
              <a:ext cx="66139" cy="105219"/>
            </a:xfrm>
            <a:custGeom>
              <a:rect b="b" l="l" r="r" t="t"/>
              <a:pathLst>
                <a:path extrusionOk="0" h="2041" w="1283">
                  <a:moveTo>
                    <a:pt x="133" y="0"/>
                  </a:moveTo>
                  <a:lnTo>
                    <a:pt x="133" y="0"/>
                  </a:lnTo>
                  <a:cubicBezTo>
                    <a:pt x="133" y="0"/>
                    <a:pt x="133" y="0"/>
                    <a:pt x="133" y="1"/>
                  </a:cubicBezTo>
                  <a:lnTo>
                    <a:pt x="133" y="1"/>
                  </a:lnTo>
                  <a:lnTo>
                    <a:pt x="133" y="0"/>
                  </a:lnTo>
                  <a:close/>
                  <a:moveTo>
                    <a:pt x="133" y="1"/>
                  </a:moveTo>
                  <a:lnTo>
                    <a:pt x="75" y="301"/>
                  </a:lnTo>
                  <a:cubicBezTo>
                    <a:pt x="0" y="687"/>
                    <a:pt x="1182" y="1194"/>
                    <a:pt x="1050" y="1997"/>
                  </a:cubicBezTo>
                  <a:lnTo>
                    <a:pt x="1050" y="1997"/>
                  </a:lnTo>
                  <a:lnTo>
                    <a:pt x="1100" y="1740"/>
                  </a:lnTo>
                  <a:cubicBezTo>
                    <a:pt x="1283" y="914"/>
                    <a:pt x="57" y="396"/>
                    <a:pt x="133" y="1"/>
                  </a:cubicBezTo>
                  <a:close/>
                  <a:moveTo>
                    <a:pt x="1050" y="1997"/>
                  </a:moveTo>
                  <a:lnTo>
                    <a:pt x="1042" y="2040"/>
                  </a:lnTo>
                  <a:cubicBezTo>
                    <a:pt x="1045" y="2026"/>
                    <a:pt x="1048" y="2011"/>
                    <a:pt x="1050" y="19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usical Artist Portfolio by Slidesgo">
  <a:themeElements>
    <a:clrScheme name="Simple Light">
      <a:dk1>
        <a:srgbClr val="1B3359"/>
      </a:dk1>
      <a:lt1>
        <a:srgbClr val="F0E9DC"/>
      </a:lt1>
      <a:dk2>
        <a:srgbClr val="664794"/>
      </a:dk2>
      <a:lt2>
        <a:srgbClr val="38317E"/>
      </a:lt2>
      <a:accent1>
        <a:srgbClr val="C01D0D"/>
      </a:accent1>
      <a:accent2>
        <a:srgbClr val="EA963A"/>
      </a:accent2>
      <a:accent3>
        <a:srgbClr val="AFAFCC"/>
      </a:accent3>
      <a:accent4>
        <a:srgbClr val="C1C3C5"/>
      </a:accent4>
      <a:accent5>
        <a:srgbClr val="D4C4AA"/>
      </a:accent5>
      <a:accent6>
        <a:srgbClr val="FFFFFF"/>
      </a:accent6>
      <a:hlink>
        <a:srgbClr val="1B33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